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2" r:id="rId3"/>
    <p:sldId id="257" r:id="rId4"/>
    <p:sldId id="258" r:id="rId5"/>
    <p:sldId id="259" r:id="rId6"/>
    <p:sldId id="265" r:id="rId7"/>
    <p:sldId id="264" r:id="rId8"/>
    <p:sldId id="260" r:id="rId9"/>
    <p:sldId id="267" r:id="rId10"/>
    <p:sldId id="268" r:id="rId11"/>
    <p:sldId id="261" r:id="rId12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GoogleSlidesCustomDataVersion2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20" roundtripDataSignature="AMtx7miXx4ateEod9IfpZfQjmOhJUeZS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8142"/>
    <a:srgbClr val="FF7C33"/>
    <a:srgbClr val="FFB459"/>
    <a:srgbClr val="D9AB36"/>
    <a:srgbClr val="DBA51D"/>
    <a:srgbClr val="FC8B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0B32F3-91C0-4E55-3CA4-AFD0C30357F3}" v="53" dt="2024-11-25T20:56:18.342"/>
    <p1510:client id="{2FFB7B98-2BA5-B909-E4A6-24765E07AA2A}" v="224" dt="2024-11-25T23:11:34.987"/>
    <p1510:client id="{56C141F2-2A85-A0AB-4B5A-106AA3BAA43B}" v="297" dt="2024-11-25T17:38:53.699"/>
    <p1510:client id="{ABBD11DF-2AB4-323A-9762-8F49FBA49552}" v="588" dt="2024-11-27T14:30:49.397"/>
    <p1510:client id="{B7AC6A3A-3872-FA92-C048-D9B842CBBE4A}" v="72" dt="2024-11-27T01:27:43.513"/>
    <p1510:client id="{E2493E14-98D8-8E36-0ED0-B083609F6BE2}" v="5" dt="2024-11-25T23:12:37.2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sv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67023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91B8E79C-ACEC-7230-1C34-ECB6BA092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>
            <a:extLst>
              <a:ext uri="{FF2B5EF4-FFF2-40B4-BE49-F238E27FC236}">
                <a16:creationId xmlns:a16="http://schemas.microsoft.com/office/drawing/2014/main" id="{C2C9B7D6-466E-1BB5-7EF8-022DF47950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>
            <a:extLst>
              <a:ext uri="{FF2B5EF4-FFF2-40B4-BE49-F238E27FC236}">
                <a16:creationId xmlns:a16="http://schemas.microsoft.com/office/drawing/2014/main" id="{85F5D057-E50E-3C9A-01BA-6DDDD7669D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785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3412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396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729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3533234" y="1830418"/>
            <a:ext cx="5495350" cy="151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  <a:buSzPts val="3600"/>
            </a:pPr>
            <a:r>
              <a:rPr lang="en-US" sz="36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APP de </a:t>
            </a:r>
            <a:r>
              <a:rPr lang="en-US" sz="3600" b="1" err="1">
                <a:latin typeface="Fira Sans"/>
                <a:ea typeface="Fira Sans"/>
                <a:cs typeface="Fira Sans"/>
                <a:sym typeface="Fira Sans"/>
              </a:rPr>
              <a:t>Reclamações</a:t>
            </a:r>
            <a:r>
              <a:rPr lang="en-US" sz="3600" b="1">
                <a:latin typeface="Fira Sans"/>
                <a:ea typeface="Fira Sans"/>
                <a:cs typeface="Fira Sans"/>
                <a:sym typeface="Fira Sans"/>
              </a:rPr>
              <a:t> </a:t>
            </a:r>
            <a:r>
              <a:rPr lang="en-US" sz="3600" b="1" err="1">
                <a:latin typeface="Fira Sans"/>
                <a:ea typeface="Fira Sans"/>
                <a:cs typeface="Fira Sans"/>
                <a:sym typeface="Fira Sans"/>
              </a:rPr>
              <a:t>em</a:t>
            </a:r>
            <a:r>
              <a:rPr lang="en-US" sz="36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Vias </a:t>
            </a:r>
            <a:r>
              <a:rPr lang="en-US" sz="3600" b="1" i="0" u="none" strike="noStrike" cap="none" err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Públicas</a:t>
            </a:r>
            <a:r>
              <a:rPr lang="en-US" sz="36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36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6" name="Google Shape;56;p1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263" y="1096842"/>
            <a:ext cx="4140425" cy="23393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1"/>
          <p:cNvGrpSpPr/>
          <p:nvPr/>
        </p:nvGrpSpPr>
        <p:grpSpPr>
          <a:xfrm rot="-2693128">
            <a:off x="8235551" y="-689434"/>
            <a:ext cx="713612" cy="2650197"/>
            <a:chOff x="8242949" y="-815669"/>
            <a:chExt cx="713612" cy="2650197"/>
          </a:xfrm>
        </p:grpSpPr>
        <p:sp>
          <p:nvSpPr>
            <p:cNvPr id="58" name="Google Shape;58;p1"/>
            <p:cNvSpPr/>
            <p:nvPr/>
          </p:nvSpPr>
          <p:spPr>
            <a:xfrm rot="5400000">
              <a:off x="7274656" y="152624"/>
              <a:ext cx="2650197" cy="713612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 rot="5400000">
              <a:off x="8433292" y="493388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 rot="5400000">
              <a:off x="8433292" y="915005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 rot="5400000">
              <a:off x="8425894" y="71771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 rot="5400000">
              <a:off x="8425894" y="-35503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 rot="5400000">
              <a:off x="8437469" y="1341813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4EA22E5-9582-3789-B998-BEDF87ABD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1770" y="3713461"/>
            <a:ext cx="1771650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3362756" y="1812450"/>
            <a:ext cx="5162643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4400" b="1" err="1">
                <a:latin typeface="Fira Sans"/>
                <a:ea typeface="Fira Sans"/>
                <a:cs typeface="Fira Sans"/>
                <a:sym typeface="Fira Sans"/>
              </a:rPr>
              <a:t>Obrigado</a:t>
            </a:r>
            <a:r>
              <a:rPr lang="en-US" sz="4400" b="1">
                <a:latin typeface="Fira Sans"/>
                <a:ea typeface="Fira Sans"/>
                <a:cs typeface="Fira Sans"/>
                <a:sym typeface="Fira Sans"/>
              </a:rPr>
              <a:t>!</a:t>
            </a:r>
            <a:r>
              <a:rPr lang="en-US" sz="44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44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6" name="Google Shape;56;p1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3484" y="1125901"/>
            <a:ext cx="4140425" cy="23393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1"/>
          <p:cNvGrpSpPr/>
          <p:nvPr/>
        </p:nvGrpSpPr>
        <p:grpSpPr>
          <a:xfrm rot="-2693128">
            <a:off x="8235551" y="-689434"/>
            <a:ext cx="713612" cy="2650197"/>
            <a:chOff x="8242949" y="-815669"/>
            <a:chExt cx="713612" cy="2650197"/>
          </a:xfrm>
        </p:grpSpPr>
        <p:sp>
          <p:nvSpPr>
            <p:cNvPr id="58" name="Google Shape;58;p1"/>
            <p:cNvSpPr/>
            <p:nvPr/>
          </p:nvSpPr>
          <p:spPr>
            <a:xfrm rot="5400000">
              <a:off x="7274656" y="152624"/>
              <a:ext cx="2650197" cy="713612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 rot="5400000">
              <a:off x="8433292" y="493388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 rot="5400000">
              <a:off x="8433292" y="915005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 rot="5400000">
              <a:off x="8425894" y="71771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 rot="5400000">
              <a:off x="8425894" y="-35503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 rot="5400000">
              <a:off x="8437469" y="1341813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4EA22E5-9582-3789-B998-BEDF87ABD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408" y="4014250"/>
            <a:ext cx="1771650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6942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REFERÊNCIAS </a:t>
            </a:r>
            <a:endParaRPr sz="20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" name="Google Shape;176;p6"/>
          <p:cNvSpPr txBox="1"/>
          <p:nvPr/>
        </p:nvSpPr>
        <p:spPr>
          <a:xfrm>
            <a:off x="172153" y="1460187"/>
            <a:ext cx="8666522" cy="591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Autores, 2024.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6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59991" y="74616"/>
            <a:ext cx="807060" cy="455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4DD52631-6447-AC03-F9BF-18A2BA20D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>
            <a:extLst>
              <a:ext uri="{FF2B5EF4-FFF2-40B4-BE49-F238E27FC236}">
                <a16:creationId xmlns:a16="http://schemas.microsoft.com/office/drawing/2014/main" id="{CB811F6C-5B8D-369B-A2C1-A283303E3A67}"/>
              </a:ext>
            </a:extLst>
          </p:cNvPr>
          <p:cNvSpPr txBox="1"/>
          <p:nvPr/>
        </p:nvSpPr>
        <p:spPr>
          <a:xfrm>
            <a:off x="2856808" y="635665"/>
            <a:ext cx="5162643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 err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Membros</a:t>
            </a:r>
            <a:r>
              <a:rPr lang="en-US" sz="36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da equipe</a:t>
            </a:r>
            <a:endParaRPr sz="36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6" name="Google Shape;56;p1" descr="Uma imagem contendo Forma&#10;&#10;Descrição gerada automaticamente">
            <a:extLst>
              <a:ext uri="{FF2B5EF4-FFF2-40B4-BE49-F238E27FC236}">
                <a16:creationId xmlns:a16="http://schemas.microsoft.com/office/drawing/2014/main" id="{D35BA83F-F431-3A22-B15A-CD9F1EE840E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3485" y="157896"/>
            <a:ext cx="2436866" cy="14851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1">
            <a:extLst>
              <a:ext uri="{FF2B5EF4-FFF2-40B4-BE49-F238E27FC236}">
                <a16:creationId xmlns:a16="http://schemas.microsoft.com/office/drawing/2014/main" id="{CFAA6E76-790D-ADE1-C518-9DAB69E965AD}"/>
              </a:ext>
            </a:extLst>
          </p:cNvPr>
          <p:cNvGrpSpPr/>
          <p:nvPr/>
        </p:nvGrpSpPr>
        <p:grpSpPr>
          <a:xfrm rot="18906872">
            <a:off x="8235551" y="-732656"/>
            <a:ext cx="713612" cy="2650197"/>
            <a:chOff x="8242949" y="-815669"/>
            <a:chExt cx="713612" cy="2650197"/>
          </a:xfrm>
        </p:grpSpPr>
        <p:sp>
          <p:nvSpPr>
            <p:cNvPr id="58" name="Google Shape;58;p1">
              <a:extLst>
                <a:ext uri="{FF2B5EF4-FFF2-40B4-BE49-F238E27FC236}">
                  <a16:creationId xmlns:a16="http://schemas.microsoft.com/office/drawing/2014/main" id="{27D40BB1-0345-7865-D07D-1F12215104E6}"/>
                </a:ext>
              </a:extLst>
            </p:cNvPr>
            <p:cNvSpPr/>
            <p:nvPr/>
          </p:nvSpPr>
          <p:spPr>
            <a:xfrm rot="5400000">
              <a:off x="7274656" y="152624"/>
              <a:ext cx="2650197" cy="713612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">
              <a:extLst>
                <a:ext uri="{FF2B5EF4-FFF2-40B4-BE49-F238E27FC236}">
                  <a16:creationId xmlns:a16="http://schemas.microsoft.com/office/drawing/2014/main" id="{28D6F6C0-AEAF-F9C6-EF74-9BE554203FF2}"/>
                </a:ext>
              </a:extLst>
            </p:cNvPr>
            <p:cNvSpPr/>
            <p:nvPr/>
          </p:nvSpPr>
          <p:spPr>
            <a:xfrm rot="5400000">
              <a:off x="8433292" y="493388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">
              <a:extLst>
                <a:ext uri="{FF2B5EF4-FFF2-40B4-BE49-F238E27FC236}">
                  <a16:creationId xmlns:a16="http://schemas.microsoft.com/office/drawing/2014/main" id="{2A46A29D-D52D-C0AC-82BA-DA20EE8D2DAF}"/>
                </a:ext>
              </a:extLst>
            </p:cNvPr>
            <p:cNvSpPr/>
            <p:nvPr/>
          </p:nvSpPr>
          <p:spPr>
            <a:xfrm rot="5400000">
              <a:off x="8433292" y="915005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">
              <a:extLst>
                <a:ext uri="{FF2B5EF4-FFF2-40B4-BE49-F238E27FC236}">
                  <a16:creationId xmlns:a16="http://schemas.microsoft.com/office/drawing/2014/main" id="{2B26D11A-D514-663A-0E62-AE83FC2B0637}"/>
                </a:ext>
              </a:extLst>
            </p:cNvPr>
            <p:cNvSpPr/>
            <p:nvPr/>
          </p:nvSpPr>
          <p:spPr>
            <a:xfrm rot="5400000">
              <a:off x="8425894" y="71771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">
              <a:extLst>
                <a:ext uri="{FF2B5EF4-FFF2-40B4-BE49-F238E27FC236}">
                  <a16:creationId xmlns:a16="http://schemas.microsoft.com/office/drawing/2014/main" id="{66CF2E75-02EB-57AF-0738-935D6D6A9F55}"/>
                </a:ext>
              </a:extLst>
            </p:cNvPr>
            <p:cNvSpPr/>
            <p:nvPr/>
          </p:nvSpPr>
          <p:spPr>
            <a:xfrm rot="5400000">
              <a:off x="8425894" y="-35503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">
              <a:extLst>
                <a:ext uri="{FF2B5EF4-FFF2-40B4-BE49-F238E27FC236}">
                  <a16:creationId xmlns:a16="http://schemas.microsoft.com/office/drawing/2014/main" id="{17C0F1B2-1DC5-A2B6-E556-582164BE5304}"/>
                </a:ext>
              </a:extLst>
            </p:cNvPr>
            <p:cNvSpPr/>
            <p:nvPr/>
          </p:nvSpPr>
          <p:spPr>
            <a:xfrm rot="5400000">
              <a:off x="8437469" y="1341813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" name="Google Shape;55;p1"/>
          <p:cNvSpPr txBox="1"/>
          <p:nvPr/>
        </p:nvSpPr>
        <p:spPr>
          <a:xfrm>
            <a:off x="-357828" y="4189365"/>
            <a:ext cx="2877357" cy="1748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Felipe Ribeiro de Souza</a:t>
            </a:r>
            <a:endParaRPr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0EB3AE1-D3C2-1483-FFC0-DB3D7576C0FE}"/>
              </a:ext>
            </a:extLst>
          </p:cNvPr>
          <p:cNvSpPr txBox="1"/>
          <p:nvPr/>
        </p:nvSpPr>
        <p:spPr>
          <a:xfrm>
            <a:off x="2037457" y="2109862"/>
            <a:ext cx="28164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João Lucas </a:t>
            </a:r>
            <a:r>
              <a:rPr lang="pt-BR" sz="1400" b="0" i="0" u="none" strike="noStrike" cap="none" err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Miclos</a:t>
            </a: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de Negreiros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095AC30-5051-2BBF-D476-B284DFE5B7F0}"/>
              </a:ext>
            </a:extLst>
          </p:cNvPr>
          <p:cNvSpPr txBox="1"/>
          <p:nvPr/>
        </p:nvSpPr>
        <p:spPr>
          <a:xfrm>
            <a:off x="4248429" y="4212904"/>
            <a:ext cx="22716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t-BR" sz="1400" b="0" i="0" u="none" strike="noStrike" cap="none" err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Lettícia</a:t>
            </a: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de Sousa Tonon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FA61399-5FE6-92DE-6C1E-7B419A0A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089555" y="2101658"/>
            <a:ext cx="26297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Lucas </a:t>
            </a:r>
            <a:r>
              <a:rPr lang="pt-BR" sz="1400" b="0" i="0" u="none" strike="noStrike" cap="none" err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Kaue</a:t>
            </a: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Guimarães Mota 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CC7A67F6-2C1F-DAE2-4EFA-A4244256C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11" y="2495485"/>
            <a:ext cx="1635919" cy="1635919"/>
          </a:xfrm>
          <a:prstGeom prst="ellipse">
            <a:avLst/>
          </a:prstGeom>
          <a:ln w="25400" cap="rnd">
            <a:noFill/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A27B84F7-D5AC-ED0C-484B-564F0EDF1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6481" y="2495484"/>
            <a:ext cx="1635919" cy="1635919"/>
          </a:xfrm>
          <a:prstGeom prst="ellipse">
            <a:avLst/>
          </a:prstGeom>
          <a:ln w="25400" cap="rnd">
            <a:noFill/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BAA043B7-569F-6DC8-0A36-2D7B1343FF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431" y="2495484"/>
            <a:ext cx="1635014" cy="1635919"/>
          </a:xfrm>
          <a:prstGeom prst="ellipse">
            <a:avLst/>
          </a:prstGeom>
          <a:ln w="25400" cap="rnd">
            <a:noFill/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BE6A6E48-3938-DC26-0610-6EC73321BE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99496" y="2494519"/>
            <a:ext cx="1635919" cy="1635919"/>
          </a:xfrm>
          <a:prstGeom prst="ellipse">
            <a:avLst/>
          </a:prstGeom>
          <a:ln w="25400" cap="rnd">
            <a:noFill/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7476C3FC-068D-2F71-04A8-CB9EA964A46D}"/>
              </a:ext>
            </a:extLst>
          </p:cNvPr>
          <p:cNvSpPr txBox="1"/>
          <p:nvPr/>
        </p:nvSpPr>
        <p:spPr>
          <a:xfrm>
            <a:off x="2901704" y="1285621"/>
            <a:ext cx="5111516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spcBef>
                <a:spcPts val="1600"/>
              </a:spcBef>
              <a:buSzPts val="1500"/>
            </a:pP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Orientadora: </a:t>
            </a:r>
            <a:r>
              <a:rPr lang="pt-BR" dirty="0">
                <a:latin typeface="Fira Sans"/>
                <a:ea typeface="Fira Sans"/>
                <a:cs typeface="Fira Sans"/>
                <a:sym typeface="Fira Sans"/>
              </a:rPr>
              <a:t>Prof. (a) Dr. (a) Ana</a:t>
            </a: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Paula Gonçalves Serra</a:t>
            </a:r>
            <a:endParaRPr lang="pt-BR" sz="1400" b="0" i="0" u="none" strike="noStrike" cap="none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3232339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2"/>
          <p:cNvGrpSpPr/>
          <p:nvPr/>
        </p:nvGrpSpPr>
        <p:grpSpPr>
          <a:xfrm rot="19257897">
            <a:off x="7980173" y="-763695"/>
            <a:ext cx="713612" cy="4244439"/>
            <a:chOff x="7199231" y="3"/>
            <a:chExt cx="713612" cy="4244439"/>
          </a:xfrm>
        </p:grpSpPr>
        <p:sp>
          <p:nvSpPr>
            <p:cNvPr id="70" name="Google Shape;70;p2"/>
            <p:cNvSpPr/>
            <p:nvPr/>
          </p:nvSpPr>
          <p:spPr>
            <a:xfrm rot="5400000">
              <a:off x="5433817" y="1765416"/>
              <a:ext cx="4244439" cy="713612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 rot="5400000">
              <a:off x="7389574" y="2707502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 rot="5400000">
              <a:off x="7389574" y="3129119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 rot="5400000">
              <a:off x="7382176" y="2285885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 rot="5400000">
              <a:off x="7382176" y="185907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 rot="5400000">
              <a:off x="7393751" y="355592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 rot="5400000">
              <a:off x="7385397" y="583844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 rot="5400000">
              <a:off x="7385397" y="1005461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 rot="5400000">
              <a:off x="7377999" y="16222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 rot="5400000">
              <a:off x="7393751" y="3977544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 rot="5400000">
              <a:off x="7389574" y="1432269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" name="Google Shape;81;p2"/>
          <p:cNvGrpSpPr/>
          <p:nvPr/>
        </p:nvGrpSpPr>
        <p:grpSpPr>
          <a:xfrm rot="2979123">
            <a:off x="7775579" y="2815130"/>
            <a:ext cx="713612" cy="4244439"/>
            <a:chOff x="7199231" y="3"/>
            <a:chExt cx="713612" cy="4244439"/>
          </a:xfrm>
        </p:grpSpPr>
        <p:sp>
          <p:nvSpPr>
            <p:cNvPr id="82" name="Google Shape;82;p2"/>
            <p:cNvSpPr/>
            <p:nvPr/>
          </p:nvSpPr>
          <p:spPr>
            <a:xfrm rot="5400000">
              <a:off x="5433817" y="1765416"/>
              <a:ext cx="4244439" cy="713612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 rot="5400000">
              <a:off x="7389574" y="2707502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 rot="5400000">
              <a:off x="7389574" y="3129119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 rot="5400000">
              <a:off x="7382176" y="2285885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 rot="5400000">
              <a:off x="7382176" y="185907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 rot="5400000">
              <a:off x="7393751" y="355592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 rot="5400000">
              <a:off x="7385397" y="583844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 rot="5400000">
              <a:off x="7385397" y="1005461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 rot="5400000">
              <a:off x="7377999" y="16222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 rot="5400000">
              <a:off x="7393751" y="3977544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 rot="5400000">
              <a:off x="7389574" y="1432269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3" name="Google Shape;93;p2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59991" y="74616"/>
            <a:ext cx="807060" cy="45598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60F58E9-7051-3297-7DFB-40A3BA58AA52}"/>
              </a:ext>
            </a:extLst>
          </p:cNvPr>
          <p:cNvSpPr txBox="1"/>
          <p:nvPr/>
        </p:nvSpPr>
        <p:spPr>
          <a:xfrm>
            <a:off x="1884470" y="1786326"/>
            <a:ext cx="537425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b="1">
                <a:latin typeface="Fira Sans"/>
              </a:rPr>
              <a:t>Você já se deparou com algum problema em uma via pública? </a:t>
            </a:r>
            <a:endParaRPr lang="pt-BR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/>
        </p:nvSpPr>
        <p:spPr>
          <a:xfrm>
            <a:off x="1052029" y="167303"/>
            <a:ext cx="745767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400" b="1">
                <a:latin typeface="Fira Sans"/>
              </a:rPr>
              <a:t>Por que </a:t>
            </a:r>
            <a:r>
              <a:rPr lang="en-US" sz="2400" b="1" err="1">
                <a:latin typeface="Fira Sans"/>
              </a:rPr>
              <a:t>existem</a:t>
            </a:r>
            <a:r>
              <a:rPr lang="en-US" sz="2400" b="1">
                <a:latin typeface="Fira Sans"/>
              </a:rPr>
              <a:t> tantos </a:t>
            </a:r>
            <a:r>
              <a:rPr lang="en-US" sz="2400" b="1" err="1">
                <a:latin typeface="Fira Sans"/>
              </a:rPr>
              <a:t>problemas</a:t>
            </a:r>
            <a:r>
              <a:rPr lang="en-US" sz="2400" b="1">
                <a:latin typeface="Fira Sans"/>
              </a:rPr>
              <a:t>?</a:t>
            </a:r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1" name="Google Shape;101;p3"/>
          <p:cNvSpPr/>
          <p:nvPr/>
        </p:nvSpPr>
        <p:spPr>
          <a:xfrm>
            <a:off x="893618" y="-104064"/>
            <a:ext cx="159327" cy="1115446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"/>
          <p:cNvSpPr/>
          <p:nvPr/>
        </p:nvSpPr>
        <p:spPr>
          <a:xfrm rot="5400000">
            <a:off x="1827396" y="13520"/>
            <a:ext cx="159327" cy="1867558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2698071" y="886036"/>
            <a:ext cx="159327" cy="94911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"/>
          <p:cNvSpPr/>
          <p:nvPr/>
        </p:nvSpPr>
        <p:spPr>
          <a:xfrm rot="5400000">
            <a:off x="1944572" y="1048185"/>
            <a:ext cx="159327" cy="1506995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1223385" y="1744026"/>
            <a:ext cx="159327" cy="134207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/>
          <p:nvPr/>
        </p:nvSpPr>
        <p:spPr>
          <a:xfrm rot="5400000">
            <a:off x="2237012" y="2058797"/>
            <a:ext cx="159327" cy="1932547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3123622" y="3076581"/>
            <a:ext cx="159327" cy="94911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/>
          <p:nvPr/>
        </p:nvSpPr>
        <p:spPr>
          <a:xfrm rot="5400000">
            <a:off x="1855698" y="2791882"/>
            <a:ext cx="159327" cy="238482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678846" y="3999414"/>
            <a:ext cx="159327" cy="1258386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3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59991" y="74616"/>
            <a:ext cx="807060" cy="45598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3"/>
          <p:cNvSpPr/>
          <p:nvPr/>
        </p:nvSpPr>
        <p:spPr>
          <a:xfrm>
            <a:off x="640756" y="-104064"/>
            <a:ext cx="2706962" cy="5286571"/>
          </a:xfrm>
          <a:custGeom>
            <a:avLst/>
            <a:gdLst/>
            <a:ahLst/>
            <a:cxnLst/>
            <a:rect l="l" t="t" r="r" b="b"/>
            <a:pathLst>
              <a:path w="17881" h="33040" extrusionOk="0">
                <a:moveTo>
                  <a:pt x="2168" y="475"/>
                </a:moveTo>
                <a:cubicBezTo>
                  <a:pt x="2226" y="475"/>
                  <a:pt x="2272" y="521"/>
                  <a:pt x="2272" y="579"/>
                </a:cubicBezTo>
                <a:lnTo>
                  <a:pt x="2272" y="744"/>
                </a:lnTo>
                <a:cubicBezTo>
                  <a:pt x="2272" y="801"/>
                  <a:pt x="2226" y="847"/>
                  <a:pt x="2168" y="847"/>
                </a:cubicBezTo>
                <a:cubicBezTo>
                  <a:pt x="2111" y="847"/>
                  <a:pt x="2065" y="801"/>
                  <a:pt x="2065" y="744"/>
                </a:cubicBezTo>
                <a:lnTo>
                  <a:pt x="2065" y="579"/>
                </a:lnTo>
                <a:cubicBezTo>
                  <a:pt x="2065" y="521"/>
                  <a:pt x="2111" y="475"/>
                  <a:pt x="2168" y="475"/>
                </a:cubicBezTo>
                <a:close/>
                <a:moveTo>
                  <a:pt x="2168" y="1466"/>
                </a:moveTo>
                <a:cubicBezTo>
                  <a:pt x="2226" y="1466"/>
                  <a:pt x="2272" y="1512"/>
                  <a:pt x="2272" y="1570"/>
                </a:cubicBezTo>
                <a:lnTo>
                  <a:pt x="2272" y="1735"/>
                </a:lnTo>
                <a:cubicBezTo>
                  <a:pt x="2272" y="1793"/>
                  <a:pt x="2226" y="1839"/>
                  <a:pt x="2168" y="1839"/>
                </a:cubicBezTo>
                <a:cubicBezTo>
                  <a:pt x="2111" y="1839"/>
                  <a:pt x="2065" y="1793"/>
                  <a:pt x="2065" y="1735"/>
                </a:cubicBezTo>
                <a:lnTo>
                  <a:pt x="2065" y="1570"/>
                </a:lnTo>
                <a:cubicBezTo>
                  <a:pt x="2065" y="1512"/>
                  <a:pt x="2111" y="1466"/>
                  <a:pt x="2168" y="1466"/>
                </a:cubicBezTo>
                <a:close/>
                <a:moveTo>
                  <a:pt x="2168" y="2458"/>
                </a:moveTo>
                <a:cubicBezTo>
                  <a:pt x="2226" y="2458"/>
                  <a:pt x="2272" y="2504"/>
                  <a:pt x="2272" y="2561"/>
                </a:cubicBezTo>
                <a:lnTo>
                  <a:pt x="2272" y="2726"/>
                </a:lnTo>
                <a:cubicBezTo>
                  <a:pt x="2272" y="2784"/>
                  <a:pt x="2226" y="2830"/>
                  <a:pt x="2168" y="2830"/>
                </a:cubicBezTo>
                <a:cubicBezTo>
                  <a:pt x="2111" y="2830"/>
                  <a:pt x="2065" y="2784"/>
                  <a:pt x="2065" y="2726"/>
                </a:cubicBezTo>
                <a:lnTo>
                  <a:pt x="2065" y="2561"/>
                </a:lnTo>
                <a:cubicBezTo>
                  <a:pt x="2065" y="2504"/>
                  <a:pt x="2111" y="2458"/>
                  <a:pt x="2168" y="2458"/>
                </a:cubicBezTo>
                <a:close/>
                <a:moveTo>
                  <a:pt x="2168" y="3449"/>
                </a:moveTo>
                <a:cubicBezTo>
                  <a:pt x="2226" y="3449"/>
                  <a:pt x="2272" y="3495"/>
                  <a:pt x="2272" y="3552"/>
                </a:cubicBezTo>
                <a:lnTo>
                  <a:pt x="2272" y="3717"/>
                </a:lnTo>
                <a:cubicBezTo>
                  <a:pt x="2272" y="3775"/>
                  <a:pt x="2226" y="3821"/>
                  <a:pt x="2168" y="3821"/>
                </a:cubicBezTo>
                <a:cubicBezTo>
                  <a:pt x="2111" y="3821"/>
                  <a:pt x="2065" y="3775"/>
                  <a:pt x="2065" y="3717"/>
                </a:cubicBezTo>
                <a:lnTo>
                  <a:pt x="2065" y="3552"/>
                </a:lnTo>
                <a:cubicBezTo>
                  <a:pt x="2065" y="3495"/>
                  <a:pt x="2111" y="3449"/>
                  <a:pt x="2168" y="3449"/>
                </a:cubicBezTo>
                <a:close/>
                <a:moveTo>
                  <a:pt x="2168" y="4440"/>
                </a:moveTo>
                <a:cubicBezTo>
                  <a:pt x="2226" y="4440"/>
                  <a:pt x="2272" y="4486"/>
                  <a:pt x="2272" y="4544"/>
                </a:cubicBezTo>
                <a:lnTo>
                  <a:pt x="2272" y="4709"/>
                </a:lnTo>
                <a:cubicBezTo>
                  <a:pt x="2272" y="4766"/>
                  <a:pt x="2226" y="4812"/>
                  <a:pt x="2168" y="4812"/>
                </a:cubicBezTo>
                <a:cubicBezTo>
                  <a:pt x="2111" y="4812"/>
                  <a:pt x="2065" y="4766"/>
                  <a:pt x="2065" y="4709"/>
                </a:cubicBezTo>
                <a:lnTo>
                  <a:pt x="2065" y="4544"/>
                </a:lnTo>
                <a:cubicBezTo>
                  <a:pt x="2065" y="4486"/>
                  <a:pt x="2111" y="4440"/>
                  <a:pt x="2168" y="4440"/>
                </a:cubicBezTo>
                <a:close/>
                <a:moveTo>
                  <a:pt x="2168" y="5431"/>
                </a:moveTo>
                <a:cubicBezTo>
                  <a:pt x="2226" y="5431"/>
                  <a:pt x="2272" y="5477"/>
                  <a:pt x="2272" y="5534"/>
                </a:cubicBezTo>
                <a:lnTo>
                  <a:pt x="2272" y="5700"/>
                </a:lnTo>
                <a:cubicBezTo>
                  <a:pt x="2272" y="5757"/>
                  <a:pt x="2226" y="5803"/>
                  <a:pt x="2168" y="5803"/>
                </a:cubicBezTo>
                <a:cubicBezTo>
                  <a:pt x="2111" y="5803"/>
                  <a:pt x="2065" y="5757"/>
                  <a:pt x="2065" y="5700"/>
                </a:cubicBezTo>
                <a:lnTo>
                  <a:pt x="2065" y="5534"/>
                </a:lnTo>
                <a:cubicBezTo>
                  <a:pt x="2065" y="5477"/>
                  <a:pt x="2111" y="5431"/>
                  <a:pt x="2168" y="5431"/>
                </a:cubicBezTo>
                <a:close/>
                <a:moveTo>
                  <a:pt x="2168" y="6423"/>
                </a:moveTo>
                <a:cubicBezTo>
                  <a:pt x="2191" y="6423"/>
                  <a:pt x="2213" y="6430"/>
                  <a:pt x="2230" y="6443"/>
                </a:cubicBezTo>
                <a:lnTo>
                  <a:pt x="2313" y="6443"/>
                </a:lnTo>
                <a:cubicBezTo>
                  <a:pt x="2370" y="6443"/>
                  <a:pt x="2416" y="6489"/>
                  <a:pt x="2416" y="6546"/>
                </a:cubicBezTo>
                <a:cubicBezTo>
                  <a:pt x="2416" y="6604"/>
                  <a:pt x="2370" y="6650"/>
                  <a:pt x="2313" y="6650"/>
                </a:cubicBezTo>
                <a:lnTo>
                  <a:pt x="2168" y="6650"/>
                </a:lnTo>
                <a:cubicBezTo>
                  <a:pt x="2111" y="6650"/>
                  <a:pt x="2065" y="6604"/>
                  <a:pt x="2065" y="6546"/>
                </a:cubicBezTo>
                <a:lnTo>
                  <a:pt x="2065" y="6526"/>
                </a:lnTo>
                <a:cubicBezTo>
                  <a:pt x="2065" y="6469"/>
                  <a:pt x="2111" y="6423"/>
                  <a:pt x="2168" y="6423"/>
                </a:cubicBezTo>
                <a:close/>
                <a:moveTo>
                  <a:pt x="3304" y="6443"/>
                </a:moveTo>
                <a:cubicBezTo>
                  <a:pt x="3361" y="6443"/>
                  <a:pt x="3407" y="6489"/>
                  <a:pt x="3407" y="6546"/>
                </a:cubicBezTo>
                <a:cubicBezTo>
                  <a:pt x="3407" y="6604"/>
                  <a:pt x="3361" y="6650"/>
                  <a:pt x="3304" y="6650"/>
                </a:cubicBezTo>
                <a:lnTo>
                  <a:pt x="3139" y="6650"/>
                </a:lnTo>
                <a:cubicBezTo>
                  <a:pt x="3081" y="6650"/>
                  <a:pt x="3035" y="6604"/>
                  <a:pt x="3035" y="6546"/>
                </a:cubicBezTo>
                <a:cubicBezTo>
                  <a:pt x="3035" y="6489"/>
                  <a:pt x="3081" y="6443"/>
                  <a:pt x="3139" y="6443"/>
                </a:cubicBezTo>
                <a:close/>
                <a:moveTo>
                  <a:pt x="4294" y="6443"/>
                </a:moveTo>
                <a:cubicBezTo>
                  <a:pt x="4352" y="6443"/>
                  <a:pt x="4398" y="6489"/>
                  <a:pt x="4398" y="6546"/>
                </a:cubicBezTo>
                <a:cubicBezTo>
                  <a:pt x="4398" y="6604"/>
                  <a:pt x="4352" y="6650"/>
                  <a:pt x="4294" y="6650"/>
                </a:cubicBezTo>
                <a:lnTo>
                  <a:pt x="4129" y="6650"/>
                </a:lnTo>
                <a:cubicBezTo>
                  <a:pt x="4072" y="6650"/>
                  <a:pt x="4025" y="6604"/>
                  <a:pt x="4025" y="6546"/>
                </a:cubicBezTo>
                <a:cubicBezTo>
                  <a:pt x="4026" y="6489"/>
                  <a:pt x="4073" y="6443"/>
                  <a:pt x="4129" y="6443"/>
                </a:cubicBezTo>
                <a:close/>
                <a:moveTo>
                  <a:pt x="5285" y="6443"/>
                </a:moveTo>
                <a:cubicBezTo>
                  <a:pt x="5342" y="6443"/>
                  <a:pt x="5388" y="6489"/>
                  <a:pt x="5388" y="6546"/>
                </a:cubicBezTo>
                <a:cubicBezTo>
                  <a:pt x="5388" y="6604"/>
                  <a:pt x="5342" y="6650"/>
                  <a:pt x="5285" y="6650"/>
                </a:cubicBezTo>
                <a:lnTo>
                  <a:pt x="5120" y="6650"/>
                </a:lnTo>
                <a:cubicBezTo>
                  <a:pt x="5063" y="6650"/>
                  <a:pt x="5017" y="6604"/>
                  <a:pt x="5017" y="6546"/>
                </a:cubicBezTo>
                <a:cubicBezTo>
                  <a:pt x="5018" y="6489"/>
                  <a:pt x="5064" y="6443"/>
                  <a:pt x="5120" y="6443"/>
                </a:cubicBezTo>
                <a:close/>
                <a:moveTo>
                  <a:pt x="6276" y="6443"/>
                </a:moveTo>
                <a:cubicBezTo>
                  <a:pt x="6334" y="6443"/>
                  <a:pt x="6380" y="6489"/>
                  <a:pt x="6380" y="6546"/>
                </a:cubicBezTo>
                <a:cubicBezTo>
                  <a:pt x="6380" y="6604"/>
                  <a:pt x="6334" y="6650"/>
                  <a:pt x="6276" y="6650"/>
                </a:cubicBezTo>
                <a:lnTo>
                  <a:pt x="6112" y="6650"/>
                </a:lnTo>
                <a:cubicBezTo>
                  <a:pt x="6053" y="6650"/>
                  <a:pt x="6007" y="6604"/>
                  <a:pt x="6007" y="6546"/>
                </a:cubicBezTo>
                <a:cubicBezTo>
                  <a:pt x="6007" y="6489"/>
                  <a:pt x="6055" y="6443"/>
                  <a:pt x="6112" y="6443"/>
                </a:cubicBezTo>
                <a:close/>
                <a:moveTo>
                  <a:pt x="7268" y="6443"/>
                </a:moveTo>
                <a:cubicBezTo>
                  <a:pt x="7325" y="6443"/>
                  <a:pt x="7371" y="6489"/>
                  <a:pt x="7371" y="6546"/>
                </a:cubicBezTo>
                <a:cubicBezTo>
                  <a:pt x="7371" y="6604"/>
                  <a:pt x="7325" y="6650"/>
                  <a:pt x="7268" y="6650"/>
                </a:cubicBezTo>
                <a:lnTo>
                  <a:pt x="7102" y="6650"/>
                </a:lnTo>
                <a:cubicBezTo>
                  <a:pt x="7045" y="6650"/>
                  <a:pt x="6999" y="6604"/>
                  <a:pt x="6999" y="6546"/>
                </a:cubicBezTo>
                <a:cubicBezTo>
                  <a:pt x="6999" y="6489"/>
                  <a:pt x="7046" y="6443"/>
                  <a:pt x="7102" y="6443"/>
                </a:cubicBezTo>
                <a:close/>
                <a:moveTo>
                  <a:pt x="8258" y="6443"/>
                </a:moveTo>
                <a:cubicBezTo>
                  <a:pt x="8317" y="6443"/>
                  <a:pt x="8363" y="6489"/>
                  <a:pt x="8363" y="6546"/>
                </a:cubicBezTo>
                <a:cubicBezTo>
                  <a:pt x="8363" y="6604"/>
                  <a:pt x="8317" y="6650"/>
                  <a:pt x="8258" y="6650"/>
                </a:cubicBezTo>
                <a:lnTo>
                  <a:pt x="8094" y="6650"/>
                </a:lnTo>
                <a:cubicBezTo>
                  <a:pt x="8036" y="6650"/>
                  <a:pt x="7990" y="6604"/>
                  <a:pt x="7990" y="6546"/>
                </a:cubicBezTo>
                <a:cubicBezTo>
                  <a:pt x="7990" y="6489"/>
                  <a:pt x="8036" y="6443"/>
                  <a:pt x="8094" y="6443"/>
                </a:cubicBezTo>
                <a:close/>
                <a:moveTo>
                  <a:pt x="9250" y="6443"/>
                </a:moveTo>
                <a:cubicBezTo>
                  <a:pt x="9307" y="6443"/>
                  <a:pt x="9353" y="6489"/>
                  <a:pt x="9353" y="6546"/>
                </a:cubicBezTo>
                <a:cubicBezTo>
                  <a:pt x="9353" y="6604"/>
                  <a:pt x="9307" y="6650"/>
                  <a:pt x="9250" y="6650"/>
                </a:cubicBezTo>
                <a:lnTo>
                  <a:pt x="9085" y="6650"/>
                </a:lnTo>
                <a:cubicBezTo>
                  <a:pt x="9028" y="6650"/>
                  <a:pt x="8982" y="6604"/>
                  <a:pt x="8982" y="6546"/>
                </a:cubicBezTo>
                <a:cubicBezTo>
                  <a:pt x="8982" y="6489"/>
                  <a:pt x="9028" y="6443"/>
                  <a:pt x="9085" y="6443"/>
                </a:cubicBezTo>
                <a:close/>
                <a:moveTo>
                  <a:pt x="10241" y="6443"/>
                </a:moveTo>
                <a:cubicBezTo>
                  <a:pt x="10299" y="6443"/>
                  <a:pt x="10345" y="6489"/>
                  <a:pt x="10345" y="6546"/>
                </a:cubicBezTo>
                <a:cubicBezTo>
                  <a:pt x="10345" y="6604"/>
                  <a:pt x="10299" y="6650"/>
                  <a:pt x="10241" y="6650"/>
                </a:cubicBezTo>
                <a:lnTo>
                  <a:pt x="10077" y="6650"/>
                </a:lnTo>
                <a:cubicBezTo>
                  <a:pt x="10018" y="6650"/>
                  <a:pt x="9972" y="6604"/>
                  <a:pt x="9972" y="6546"/>
                </a:cubicBezTo>
                <a:cubicBezTo>
                  <a:pt x="9972" y="6489"/>
                  <a:pt x="10018" y="6443"/>
                  <a:pt x="10077" y="6443"/>
                </a:cubicBezTo>
                <a:close/>
                <a:moveTo>
                  <a:pt x="11233" y="6443"/>
                </a:moveTo>
                <a:cubicBezTo>
                  <a:pt x="11290" y="6443"/>
                  <a:pt x="11336" y="6489"/>
                  <a:pt x="11336" y="6546"/>
                </a:cubicBezTo>
                <a:cubicBezTo>
                  <a:pt x="11336" y="6604"/>
                  <a:pt x="11290" y="6650"/>
                  <a:pt x="11233" y="6650"/>
                </a:cubicBezTo>
                <a:lnTo>
                  <a:pt x="11067" y="6650"/>
                </a:lnTo>
                <a:cubicBezTo>
                  <a:pt x="11010" y="6650"/>
                  <a:pt x="10964" y="6604"/>
                  <a:pt x="10964" y="6546"/>
                </a:cubicBezTo>
                <a:cubicBezTo>
                  <a:pt x="10964" y="6489"/>
                  <a:pt x="11010" y="6443"/>
                  <a:pt x="11067" y="6443"/>
                </a:cubicBezTo>
                <a:close/>
                <a:moveTo>
                  <a:pt x="12223" y="6443"/>
                </a:moveTo>
                <a:cubicBezTo>
                  <a:pt x="12282" y="6443"/>
                  <a:pt x="12328" y="6489"/>
                  <a:pt x="12328" y="6546"/>
                </a:cubicBezTo>
                <a:cubicBezTo>
                  <a:pt x="12328" y="6604"/>
                  <a:pt x="12282" y="6650"/>
                  <a:pt x="12223" y="6650"/>
                </a:cubicBezTo>
                <a:lnTo>
                  <a:pt x="12059" y="6650"/>
                </a:lnTo>
                <a:cubicBezTo>
                  <a:pt x="12001" y="6650"/>
                  <a:pt x="11955" y="6604"/>
                  <a:pt x="11955" y="6546"/>
                </a:cubicBezTo>
                <a:cubicBezTo>
                  <a:pt x="11955" y="6489"/>
                  <a:pt x="12001" y="6443"/>
                  <a:pt x="12059" y="6443"/>
                </a:cubicBezTo>
                <a:close/>
                <a:moveTo>
                  <a:pt x="13214" y="6443"/>
                </a:moveTo>
                <a:cubicBezTo>
                  <a:pt x="13271" y="6443"/>
                  <a:pt x="13317" y="6489"/>
                  <a:pt x="13317" y="6546"/>
                </a:cubicBezTo>
                <a:cubicBezTo>
                  <a:pt x="13317" y="6604"/>
                  <a:pt x="13271" y="6650"/>
                  <a:pt x="13214" y="6650"/>
                </a:cubicBezTo>
                <a:lnTo>
                  <a:pt x="13049" y="6650"/>
                </a:lnTo>
                <a:cubicBezTo>
                  <a:pt x="12991" y="6650"/>
                  <a:pt x="12945" y="6604"/>
                  <a:pt x="12945" y="6546"/>
                </a:cubicBezTo>
                <a:cubicBezTo>
                  <a:pt x="12947" y="6489"/>
                  <a:pt x="12993" y="6443"/>
                  <a:pt x="13049" y="6443"/>
                </a:cubicBezTo>
                <a:close/>
                <a:moveTo>
                  <a:pt x="14184" y="6443"/>
                </a:moveTo>
                <a:cubicBezTo>
                  <a:pt x="14242" y="6443"/>
                  <a:pt x="14288" y="6489"/>
                  <a:pt x="14288" y="6546"/>
                </a:cubicBezTo>
                <a:lnTo>
                  <a:pt x="14288" y="6567"/>
                </a:lnTo>
                <a:cubicBezTo>
                  <a:pt x="14288" y="6624"/>
                  <a:pt x="14242" y="6670"/>
                  <a:pt x="14184" y="6670"/>
                </a:cubicBezTo>
                <a:cubicBezTo>
                  <a:pt x="14161" y="6670"/>
                  <a:pt x="14140" y="6663"/>
                  <a:pt x="14123" y="6650"/>
                </a:cubicBezTo>
                <a:lnTo>
                  <a:pt x="14039" y="6650"/>
                </a:lnTo>
                <a:cubicBezTo>
                  <a:pt x="13982" y="6650"/>
                  <a:pt x="13936" y="6604"/>
                  <a:pt x="13936" y="6546"/>
                </a:cubicBezTo>
                <a:cubicBezTo>
                  <a:pt x="13937" y="6489"/>
                  <a:pt x="13983" y="6443"/>
                  <a:pt x="14039" y="6443"/>
                </a:cubicBezTo>
                <a:close/>
                <a:moveTo>
                  <a:pt x="14185" y="7289"/>
                </a:moveTo>
                <a:cubicBezTo>
                  <a:pt x="14242" y="7289"/>
                  <a:pt x="14288" y="7335"/>
                  <a:pt x="14288" y="7394"/>
                </a:cubicBezTo>
                <a:lnTo>
                  <a:pt x="14288" y="7558"/>
                </a:lnTo>
                <a:cubicBezTo>
                  <a:pt x="14288" y="7616"/>
                  <a:pt x="14242" y="7662"/>
                  <a:pt x="14185" y="7662"/>
                </a:cubicBezTo>
                <a:cubicBezTo>
                  <a:pt x="14126" y="7662"/>
                  <a:pt x="14080" y="7616"/>
                  <a:pt x="14080" y="7558"/>
                </a:cubicBezTo>
                <a:lnTo>
                  <a:pt x="14080" y="7394"/>
                </a:lnTo>
                <a:cubicBezTo>
                  <a:pt x="14080" y="7335"/>
                  <a:pt x="14126" y="7289"/>
                  <a:pt x="14185" y="7289"/>
                </a:cubicBezTo>
                <a:close/>
                <a:moveTo>
                  <a:pt x="14185" y="8281"/>
                </a:moveTo>
                <a:cubicBezTo>
                  <a:pt x="14242" y="8281"/>
                  <a:pt x="14288" y="8327"/>
                  <a:pt x="14288" y="8384"/>
                </a:cubicBezTo>
                <a:lnTo>
                  <a:pt x="14288" y="8550"/>
                </a:lnTo>
                <a:cubicBezTo>
                  <a:pt x="14288" y="8607"/>
                  <a:pt x="14242" y="8653"/>
                  <a:pt x="14185" y="8653"/>
                </a:cubicBezTo>
                <a:cubicBezTo>
                  <a:pt x="14126" y="8653"/>
                  <a:pt x="14080" y="8607"/>
                  <a:pt x="14080" y="8550"/>
                </a:cubicBezTo>
                <a:lnTo>
                  <a:pt x="14080" y="8384"/>
                </a:lnTo>
                <a:cubicBezTo>
                  <a:pt x="14080" y="8327"/>
                  <a:pt x="14126" y="8281"/>
                  <a:pt x="14185" y="8281"/>
                </a:cubicBezTo>
                <a:close/>
                <a:moveTo>
                  <a:pt x="14185" y="9272"/>
                </a:moveTo>
                <a:cubicBezTo>
                  <a:pt x="14242" y="9272"/>
                  <a:pt x="14288" y="9318"/>
                  <a:pt x="14288" y="9375"/>
                </a:cubicBezTo>
                <a:lnTo>
                  <a:pt x="14288" y="9540"/>
                </a:lnTo>
                <a:cubicBezTo>
                  <a:pt x="14288" y="9599"/>
                  <a:pt x="14242" y="9645"/>
                  <a:pt x="14185" y="9645"/>
                </a:cubicBezTo>
                <a:cubicBezTo>
                  <a:pt x="14126" y="9645"/>
                  <a:pt x="14080" y="9599"/>
                  <a:pt x="14080" y="9540"/>
                </a:cubicBezTo>
                <a:lnTo>
                  <a:pt x="14080" y="9375"/>
                </a:lnTo>
                <a:cubicBezTo>
                  <a:pt x="14080" y="9318"/>
                  <a:pt x="14126" y="9272"/>
                  <a:pt x="14185" y="9272"/>
                </a:cubicBezTo>
                <a:close/>
                <a:moveTo>
                  <a:pt x="14185" y="10264"/>
                </a:moveTo>
                <a:cubicBezTo>
                  <a:pt x="14242" y="10264"/>
                  <a:pt x="14288" y="10310"/>
                  <a:pt x="14288" y="10367"/>
                </a:cubicBezTo>
                <a:lnTo>
                  <a:pt x="14288" y="10532"/>
                </a:lnTo>
                <a:cubicBezTo>
                  <a:pt x="14288" y="10589"/>
                  <a:pt x="14242" y="10635"/>
                  <a:pt x="14185" y="10635"/>
                </a:cubicBezTo>
                <a:cubicBezTo>
                  <a:pt x="14126" y="10635"/>
                  <a:pt x="14080" y="10589"/>
                  <a:pt x="14080" y="10532"/>
                </a:cubicBezTo>
                <a:lnTo>
                  <a:pt x="14080" y="10367"/>
                </a:lnTo>
                <a:cubicBezTo>
                  <a:pt x="14080" y="10310"/>
                  <a:pt x="14126" y="10264"/>
                  <a:pt x="14185" y="10264"/>
                </a:cubicBezTo>
                <a:close/>
                <a:moveTo>
                  <a:pt x="14185" y="11254"/>
                </a:moveTo>
                <a:cubicBezTo>
                  <a:pt x="14242" y="11254"/>
                  <a:pt x="14288" y="11300"/>
                  <a:pt x="14288" y="11358"/>
                </a:cubicBezTo>
                <a:lnTo>
                  <a:pt x="14288" y="11523"/>
                </a:lnTo>
                <a:cubicBezTo>
                  <a:pt x="14288" y="11580"/>
                  <a:pt x="14242" y="11626"/>
                  <a:pt x="14185" y="11626"/>
                </a:cubicBezTo>
                <a:cubicBezTo>
                  <a:pt x="14126" y="11626"/>
                  <a:pt x="14080" y="11580"/>
                  <a:pt x="14080" y="11523"/>
                </a:cubicBezTo>
                <a:lnTo>
                  <a:pt x="14080" y="11358"/>
                </a:lnTo>
                <a:cubicBezTo>
                  <a:pt x="14080" y="11300"/>
                  <a:pt x="14126" y="11254"/>
                  <a:pt x="14185" y="11254"/>
                </a:cubicBezTo>
                <a:close/>
                <a:moveTo>
                  <a:pt x="4831" y="11811"/>
                </a:moveTo>
                <a:cubicBezTo>
                  <a:pt x="4889" y="11811"/>
                  <a:pt x="4935" y="11857"/>
                  <a:pt x="4935" y="11914"/>
                </a:cubicBezTo>
                <a:cubicBezTo>
                  <a:pt x="4935" y="11972"/>
                  <a:pt x="4889" y="12018"/>
                  <a:pt x="4831" y="12018"/>
                </a:cubicBezTo>
                <a:lnTo>
                  <a:pt x="4666" y="12018"/>
                </a:lnTo>
                <a:cubicBezTo>
                  <a:pt x="4609" y="12018"/>
                  <a:pt x="4563" y="11972"/>
                  <a:pt x="4563" y="11914"/>
                </a:cubicBezTo>
                <a:cubicBezTo>
                  <a:pt x="4563" y="11857"/>
                  <a:pt x="4609" y="11811"/>
                  <a:pt x="4666" y="11811"/>
                </a:cubicBezTo>
                <a:close/>
                <a:moveTo>
                  <a:pt x="5822" y="11811"/>
                </a:moveTo>
                <a:cubicBezTo>
                  <a:pt x="5879" y="11811"/>
                  <a:pt x="5926" y="11857"/>
                  <a:pt x="5926" y="11914"/>
                </a:cubicBezTo>
                <a:cubicBezTo>
                  <a:pt x="5926" y="11972"/>
                  <a:pt x="5879" y="12018"/>
                  <a:pt x="5822" y="12018"/>
                </a:cubicBezTo>
                <a:lnTo>
                  <a:pt x="5657" y="12018"/>
                </a:lnTo>
                <a:cubicBezTo>
                  <a:pt x="5600" y="12018"/>
                  <a:pt x="5554" y="11972"/>
                  <a:pt x="5554" y="11914"/>
                </a:cubicBezTo>
                <a:cubicBezTo>
                  <a:pt x="5554" y="11857"/>
                  <a:pt x="5600" y="11811"/>
                  <a:pt x="5657" y="11811"/>
                </a:cubicBezTo>
                <a:close/>
                <a:moveTo>
                  <a:pt x="6814" y="11811"/>
                </a:moveTo>
                <a:cubicBezTo>
                  <a:pt x="6871" y="11811"/>
                  <a:pt x="6917" y="11857"/>
                  <a:pt x="6917" y="11914"/>
                </a:cubicBezTo>
                <a:cubicBezTo>
                  <a:pt x="6917" y="11972"/>
                  <a:pt x="6871" y="12018"/>
                  <a:pt x="6814" y="12018"/>
                </a:cubicBezTo>
                <a:lnTo>
                  <a:pt x="6649" y="12018"/>
                </a:lnTo>
                <a:cubicBezTo>
                  <a:pt x="6591" y="12018"/>
                  <a:pt x="6545" y="11972"/>
                  <a:pt x="6545" y="11914"/>
                </a:cubicBezTo>
                <a:cubicBezTo>
                  <a:pt x="6545" y="11857"/>
                  <a:pt x="6591" y="11811"/>
                  <a:pt x="6649" y="11811"/>
                </a:cubicBezTo>
                <a:close/>
                <a:moveTo>
                  <a:pt x="7805" y="11811"/>
                </a:moveTo>
                <a:cubicBezTo>
                  <a:pt x="7862" y="11811"/>
                  <a:pt x="7908" y="11857"/>
                  <a:pt x="7908" y="11914"/>
                </a:cubicBezTo>
                <a:cubicBezTo>
                  <a:pt x="7908" y="11972"/>
                  <a:pt x="7862" y="12018"/>
                  <a:pt x="7805" y="12018"/>
                </a:cubicBezTo>
                <a:lnTo>
                  <a:pt x="7639" y="12018"/>
                </a:lnTo>
                <a:cubicBezTo>
                  <a:pt x="7582" y="12018"/>
                  <a:pt x="7536" y="11972"/>
                  <a:pt x="7536" y="11914"/>
                </a:cubicBezTo>
                <a:cubicBezTo>
                  <a:pt x="7536" y="11857"/>
                  <a:pt x="7582" y="11811"/>
                  <a:pt x="7639" y="11811"/>
                </a:cubicBezTo>
                <a:close/>
                <a:moveTo>
                  <a:pt x="8796" y="11811"/>
                </a:moveTo>
                <a:cubicBezTo>
                  <a:pt x="8854" y="11811"/>
                  <a:pt x="8900" y="11857"/>
                  <a:pt x="8900" y="11914"/>
                </a:cubicBezTo>
                <a:cubicBezTo>
                  <a:pt x="8900" y="11972"/>
                  <a:pt x="8852" y="12018"/>
                  <a:pt x="8796" y="12018"/>
                </a:cubicBezTo>
                <a:lnTo>
                  <a:pt x="8631" y="12018"/>
                </a:lnTo>
                <a:cubicBezTo>
                  <a:pt x="8574" y="12018"/>
                  <a:pt x="8527" y="11972"/>
                  <a:pt x="8527" y="11914"/>
                </a:cubicBezTo>
                <a:cubicBezTo>
                  <a:pt x="8527" y="11857"/>
                  <a:pt x="8574" y="11811"/>
                  <a:pt x="8631" y="11811"/>
                </a:cubicBezTo>
                <a:close/>
                <a:moveTo>
                  <a:pt x="9787" y="11811"/>
                </a:moveTo>
                <a:cubicBezTo>
                  <a:pt x="9844" y="11811"/>
                  <a:pt x="9890" y="11857"/>
                  <a:pt x="9890" y="11914"/>
                </a:cubicBezTo>
                <a:cubicBezTo>
                  <a:pt x="9889" y="11972"/>
                  <a:pt x="9843" y="12018"/>
                  <a:pt x="9787" y="12018"/>
                </a:cubicBezTo>
                <a:lnTo>
                  <a:pt x="9622" y="12018"/>
                </a:lnTo>
                <a:cubicBezTo>
                  <a:pt x="9565" y="12018"/>
                  <a:pt x="9519" y="11972"/>
                  <a:pt x="9519" y="11914"/>
                </a:cubicBezTo>
                <a:cubicBezTo>
                  <a:pt x="9519" y="11857"/>
                  <a:pt x="9565" y="11811"/>
                  <a:pt x="9622" y="11811"/>
                </a:cubicBezTo>
                <a:close/>
                <a:moveTo>
                  <a:pt x="10779" y="11811"/>
                </a:moveTo>
                <a:cubicBezTo>
                  <a:pt x="10836" y="11811"/>
                  <a:pt x="10882" y="11857"/>
                  <a:pt x="10882" y="11914"/>
                </a:cubicBezTo>
                <a:cubicBezTo>
                  <a:pt x="10881" y="11972"/>
                  <a:pt x="10835" y="12018"/>
                  <a:pt x="10779" y="12018"/>
                </a:cubicBezTo>
                <a:lnTo>
                  <a:pt x="10614" y="12018"/>
                </a:lnTo>
                <a:cubicBezTo>
                  <a:pt x="10555" y="12018"/>
                  <a:pt x="10509" y="11972"/>
                  <a:pt x="10509" y="11914"/>
                </a:cubicBezTo>
                <a:cubicBezTo>
                  <a:pt x="10509" y="11857"/>
                  <a:pt x="10555" y="11811"/>
                  <a:pt x="10614" y="11811"/>
                </a:cubicBezTo>
                <a:close/>
                <a:moveTo>
                  <a:pt x="11770" y="11811"/>
                </a:moveTo>
                <a:cubicBezTo>
                  <a:pt x="11827" y="11811"/>
                  <a:pt x="11873" y="11857"/>
                  <a:pt x="11873" y="11914"/>
                </a:cubicBezTo>
                <a:cubicBezTo>
                  <a:pt x="11872" y="11972"/>
                  <a:pt x="11826" y="12018"/>
                  <a:pt x="11770" y="12018"/>
                </a:cubicBezTo>
                <a:lnTo>
                  <a:pt x="11604" y="12018"/>
                </a:lnTo>
                <a:cubicBezTo>
                  <a:pt x="11547" y="12018"/>
                  <a:pt x="11501" y="11972"/>
                  <a:pt x="11501" y="11914"/>
                </a:cubicBezTo>
                <a:cubicBezTo>
                  <a:pt x="11501" y="11857"/>
                  <a:pt x="11547" y="11811"/>
                  <a:pt x="11604" y="11811"/>
                </a:cubicBezTo>
                <a:close/>
                <a:moveTo>
                  <a:pt x="12759" y="11811"/>
                </a:moveTo>
                <a:cubicBezTo>
                  <a:pt x="12817" y="11811"/>
                  <a:pt x="12863" y="11857"/>
                  <a:pt x="12863" y="11914"/>
                </a:cubicBezTo>
                <a:cubicBezTo>
                  <a:pt x="12863" y="11972"/>
                  <a:pt x="12817" y="12018"/>
                  <a:pt x="12759" y="12018"/>
                </a:cubicBezTo>
                <a:lnTo>
                  <a:pt x="12595" y="12018"/>
                </a:lnTo>
                <a:cubicBezTo>
                  <a:pt x="12537" y="12018"/>
                  <a:pt x="12491" y="11972"/>
                  <a:pt x="12491" y="11914"/>
                </a:cubicBezTo>
                <a:cubicBezTo>
                  <a:pt x="12491" y="11857"/>
                  <a:pt x="12537" y="11811"/>
                  <a:pt x="12595" y="11811"/>
                </a:cubicBezTo>
                <a:close/>
                <a:moveTo>
                  <a:pt x="13751" y="11812"/>
                </a:moveTo>
                <a:cubicBezTo>
                  <a:pt x="13808" y="11812"/>
                  <a:pt x="13854" y="11858"/>
                  <a:pt x="13854" y="11916"/>
                </a:cubicBezTo>
                <a:cubicBezTo>
                  <a:pt x="13854" y="11973"/>
                  <a:pt x="13808" y="12019"/>
                  <a:pt x="13751" y="12019"/>
                </a:cubicBezTo>
                <a:lnTo>
                  <a:pt x="13586" y="12019"/>
                </a:lnTo>
                <a:cubicBezTo>
                  <a:pt x="13528" y="12019"/>
                  <a:pt x="13482" y="11973"/>
                  <a:pt x="13482" y="11916"/>
                </a:cubicBezTo>
                <a:cubicBezTo>
                  <a:pt x="13482" y="11858"/>
                  <a:pt x="13530" y="11812"/>
                  <a:pt x="13586" y="11812"/>
                </a:cubicBezTo>
                <a:close/>
                <a:moveTo>
                  <a:pt x="4314" y="12286"/>
                </a:moveTo>
                <a:cubicBezTo>
                  <a:pt x="4372" y="12286"/>
                  <a:pt x="4418" y="12332"/>
                  <a:pt x="4418" y="12390"/>
                </a:cubicBezTo>
                <a:lnTo>
                  <a:pt x="4418" y="12556"/>
                </a:lnTo>
                <a:cubicBezTo>
                  <a:pt x="4418" y="12613"/>
                  <a:pt x="4372" y="12659"/>
                  <a:pt x="4314" y="12659"/>
                </a:cubicBezTo>
                <a:cubicBezTo>
                  <a:pt x="4257" y="12659"/>
                  <a:pt x="4211" y="12613"/>
                  <a:pt x="4211" y="12556"/>
                </a:cubicBezTo>
                <a:lnTo>
                  <a:pt x="4211" y="12390"/>
                </a:lnTo>
                <a:cubicBezTo>
                  <a:pt x="4211" y="12332"/>
                  <a:pt x="4257" y="12286"/>
                  <a:pt x="4314" y="12286"/>
                </a:cubicBezTo>
                <a:close/>
                <a:moveTo>
                  <a:pt x="4314" y="13278"/>
                </a:moveTo>
                <a:cubicBezTo>
                  <a:pt x="4372" y="13278"/>
                  <a:pt x="4418" y="13324"/>
                  <a:pt x="4418" y="13381"/>
                </a:cubicBezTo>
                <a:lnTo>
                  <a:pt x="4418" y="13546"/>
                </a:lnTo>
                <a:cubicBezTo>
                  <a:pt x="4418" y="13604"/>
                  <a:pt x="4372" y="13650"/>
                  <a:pt x="4314" y="13650"/>
                </a:cubicBezTo>
                <a:cubicBezTo>
                  <a:pt x="4257" y="13650"/>
                  <a:pt x="4211" y="13604"/>
                  <a:pt x="4211" y="13546"/>
                </a:cubicBezTo>
                <a:lnTo>
                  <a:pt x="4211" y="13381"/>
                </a:lnTo>
                <a:cubicBezTo>
                  <a:pt x="4211" y="13324"/>
                  <a:pt x="4257" y="13278"/>
                  <a:pt x="4314" y="13278"/>
                </a:cubicBezTo>
                <a:close/>
                <a:moveTo>
                  <a:pt x="4314" y="14267"/>
                </a:moveTo>
                <a:cubicBezTo>
                  <a:pt x="4372" y="14267"/>
                  <a:pt x="4418" y="14313"/>
                  <a:pt x="4418" y="14372"/>
                </a:cubicBezTo>
                <a:lnTo>
                  <a:pt x="4418" y="14536"/>
                </a:lnTo>
                <a:cubicBezTo>
                  <a:pt x="4418" y="14594"/>
                  <a:pt x="4372" y="14640"/>
                  <a:pt x="4314" y="14640"/>
                </a:cubicBezTo>
                <a:cubicBezTo>
                  <a:pt x="4257" y="14640"/>
                  <a:pt x="4211" y="14594"/>
                  <a:pt x="4211" y="14536"/>
                </a:cubicBezTo>
                <a:lnTo>
                  <a:pt x="4211" y="14372"/>
                </a:lnTo>
                <a:cubicBezTo>
                  <a:pt x="4211" y="14313"/>
                  <a:pt x="4257" y="14267"/>
                  <a:pt x="4314" y="14267"/>
                </a:cubicBezTo>
                <a:close/>
                <a:moveTo>
                  <a:pt x="4314" y="15259"/>
                </a:moveTo>
                <a:cubicBezTo>
                  <a:pt x="4372" y="15259"/>
                  <a:pt x="4418" y="15305"/>
                  <a:pt x="4418" y="15362"/>
                </a:cubicBezTo>
                <a:lnTo>
                  <a:pt x="4418" y="15528"/>
                </a:lnTo>
                <a:cubicBezTo>
                  <a:pt x="4418" y="15585"/>
                  <a:pt x="4372" y="15631"/>
                  <a:pt x="4314" y="15631"/>
                </a:cubicBezTo>
                <a:cubicBezTo>
                  <a:pt x="4257" y="15631"/>
                  <a:pt x="4211" y="15585"/>
                  <a:pt x="4211" y="15528"/>
                </a:cubicBezTo>
                <a:lnTo>
                  <a:pt x="4211" y="15362"/>
                </a:lnTo>
                <a:cubicBezTo>
                  <a:pt x="4211" y="15305"/>
                  <a:pt x="4257" y="15259"/>
                  <a:pt x="4314" y="15259"/>
                </a:cubicBezTo>
                <a:close/>
                <a:moveTo>
                  <a:pt x="4314" y="16250"/>
                </a:moveTo>
                <a:cubicBezTo>
                  <a:pt x="4372" y="16250"/>
                  <a:pt x="4418" y="16296"/>
                  <a:pt x="4418" y="16354"/>
                </a:cubicBezTo>
                <a:lnTo>
                  <a:pt x="4418" y="16518"/>
                </a:lnTo>
                <a:cubicBezTo>
                  <a:pt x="4418" y="16577"/>
                  <a:pt x="4372" y="16623"/>
                  <a:pt x="4314" y="16623"/>
                </a:cubicBezTo>
                <a:cubicBezTo>
                  <a:pt x="4257" y="16623"/>
                  <a:pt x="4211" y="16577"/>
                  <a:pt x="4211" y="16518"/>
                </a:cubicBezTo>
                <a:lnTo>
                  <a:pt x="4211" y="16354"/>
                </a:lnTo>
                <a:cubicBezTo>
                  <a:pt x="4211" y="16296"/>
                  <a:pt x="4257" y="16250"/>
                  <a:pt x="4314" y="16250"/>
                </a:cubicBezTo>
                <a:close/>
                <a:moveTo>
                  <a:pt x="4314" y="17242"/>
                </a:moveTo>
                <a:cubicBezTo>
                  <a:pt x="4372" y="17242"/>
                  <a:pt x="4418" y="17288"/>
                  <a:pt x="4418" y="17345"/>
                </a:cubicBezTo>
                <a:lnTo>
                  <a:pt x="4418" y="17510"/>
                </a:lnTo>
                <a:cubicBezTo>
                  <a:pt x="4418" y="17567"/>
                  <a:pt x="4372" y="17613"/>
                  <a:pt x="4314" y="17613"/>
                </a:cubicBezTo>
                <a:cubicBezTo>
                  <a:pt x="4257" y="17613"/>
                  <a:pt x="4211" y="17567"/>
                  <a:pt x="4211" y="17510"/>
                </a:cubicBezTo>
                <a:lnTo>
                  <a:pt x="4211" y="17345"/>
                </a:lnTo>
                <a:cubicBezTo>
                  <a:pt x="4211" y="17288"/>
                  <a:pt x="4257" y="17242"/>
                  <a:pt x="4314" y="17242"/>
                </a:cubicBezTo>
                <a:close/>
                <a:moveTo>
                  <a:pt x="4314" y="18232"/>
                </a:moveTo>
                <a:cubicBezTo>
                  <a:pt x="4372" y="18232"/>
                  <a:pt x="4418" y="18278"/>
                  <a:pt x="4418" y="18337"/>
                </a:cubicBezTo>
                <a:lnTo>
                  <a:pt x="4418" y="18501"/>
                </a:lnTo>
                <a:cubicBezTo>
                  <a:pt x="4418" y="18559"/>
                  <a:pt x="4372" y="18605"/>
                  <a:pt x="4314" y="18605"/>
                </a:cubicBezTo>
                <a:cubicBezTo>
                  <a:pt x="4257" y="18605"/>
                  <a:pt x="4211" y="18559"/>
                  <a:pt x="4211" y="18501"/>
                </a:cubicBezTo>
                <a:lnTo>
                  <a:pt x="4211" y="18337"/>
                </a:lnTo>
                <a:cubicBezTo>
                  <a:pt x="4211" y="18278"/>
                  <a:pt x="4257" y="18232"/>
                  <a:pt x="4314" y="18232"/>
                </a:cubicBezTo>
                <a:close/>
                <a:moveTo>
                  <a:pt x="4314" y="19224"/>
                </a:moveTo>
                <a:cubicBezTo>
                  <a:pt x="4372" y="19224"/>
                  <a:pt x="4418" y="19270"/>
                  <a:pt x="4418" y="19327"/>
                </a:cubicBezTo>
                <a:lnTo>
                  <a:pt x="4418" y="19493"/>
                </a:lnTo>
                <a:cubicBezTo>
                  <a:pt x="4418" y="19550"/>
                  <a:pt x="4372" y="19596"/>
                  <a:pt x="4314" y="19596"/>
                </a:cubicBezTo>
                <a:cubicBezTo>
                  <a:pt x="4257" y="19596"/>
                  <a:pt x="4211" y="19550"/>
                  <a:pt x="4211" y="19493"/>
                </a:cubicBezTo>
                <a:lnTo>
                  <a:pt x="4211" y="19327"/>
                </a:lnTo>
                <a:cubicBezTo>
                  <a:pt x="4211" y="19270"/>
                  <a:pt x="4257" y="19224"/>
                  <a:pt x="4314" y="19224"/>
                </a:cubicBezTo>
                <a:close/>
                <a:moveTo>
                  <a:pt x="5161" y="19534"/>
                </a:moveTo>
                <a:cubicBezTo>
                  <a:pt x="5219" y="19534"/>
                  <a:pt x="5265" y="19580"/>
                  <a:pt x="5265" y="19637"/>
                </a:cubicBezTo>
                <a:cubicBezTo>
                  <a:pt x="5265" y="19694"/>
                  <a:pt x="5219" y="19740"/>
                  <a:pt x="5161" y="19740"/>
                </a:cubicBezTo>
                <a:lnTo>
                  <a:pt x="4996" y="19740"/>
                </a:lnTo>
                <a:cubicBezTo>
                  <a:pt x="4938" y="19740"/>
                  <a:pt x="4892" y="19694"/>
                  <a:pt x="4892" y="19637"/>
                </a:cubicBezTo>
                <a:cubicBezTo>
                  <a:pt x="4892" y="19580"/>
                  <a:pt x="4938" y="19534"/>
                  <a:pt x="4996" y="19534"/>
                </a:cubicBezTo>
                <a:close/>
                <a:moveTo>
                  <a:pt x="6153" y="19534"/>
                </a:moveTo>
                <a:cubicBezTo>
                  <a:pt x="6210" y="19534"/>
                  <a:pt x="6256" y="19580"/>
                  <a:pt x="6256" y="19637"/>
                </a:cubicBezTo>
                <a:cubicBezTo>
                  <a:pt x="6256" y="19694"/>
                  <a:pt x="6210" y="19740"/>
                  <a:pt x="6153" y="19740"/>
                </a:cubicBezTo>
                <a:lnTo>
                  <a:pt x="5987" y="19740"/>
                </a:lnTo>
                <a:cubicBezTo>
                  <a:pt x="5930" y="19740"/>
                  <a:pt x="5884" y="19694"/>
                  <a:pt x="5884" y="19637"/>
                </a:cubicBezTo>
                <a:cubicBezTo>
                  <a:pt x="5885" y="19580"/>
                  <a:pt x="5931" y="19534"/>
                  <a:pt x="5987" y="19534"/>
                </a:cubicBezTo>
                <a:close/>
                <a:moveTo>
                  <a:pt x="7143" y="19534"/>
                </a:moveTo>
                <a:cubicBezTo>
                  <a:pt x="7201" y="19534"/>
                  <a:pt x="7247" y="19580"/>
                  <a:pt x="7247" y="19637"/>
                </a:cubicBezTo>
                <a:cubicBezTo>
                  <a:pt x="7247" y="19694"/>
                  <a:pt x="7201" y="19740"/>
                  <a:pt x="7143" y="19740"/>
                </a:cubicBezTo>
                <a:lnTo>
                  <a:pt x="6978" y="19740"/>
                </a:lnTo>
                <a:cubicBezTo>
                  <a:pt x="6921" y="19740"/>
                  <a:pt x="6875" y="19694"/>
                  <a:pt x="6875" y="19637"/>
                </a:cubicBezTo>
                <a:cubicBezTo>
                  <a:pt x="6876" y="19580"/>
                  <a:pt x="6922" y="19534"/>
                  <a:pt x="6978" y="19534"/>
                </a:cubicBezTo>
                <a:close/>
                <a:moveTo>
                  <a:pt x="8135" y="19534"/>
                </a:moveTo>
                <a:cubicBezTo>
                  <a:pt x="8192" y="19534"/>
                  <a:pt x="8238" y="19580"/>
                  <a:pt x="8238" y="19637"/>
                </a:cubicBezTo>
                <a:cubicBezTo>
                  <a:pt x="8238" y="19694"/>
                  <a:pt x="8192" y="19740"/>
                  <a:pt x="8135" y="19740"/>
                </a:cubicBezTo>
                <a:lnTo>
                  <a:pt x="7970" y="19740"/>
                </a:lnTo>
                <a:cubicBezTo>
                  <a:pt x="7913" y="19740"/>
                  <a:pt x="7867" y="19694"/>
                  <a:pt x="7867" y="19637"/>
                </a:cubicBezTo>
                <a:cubicBezTo>
                  <a:pt x="7867" y="19580"/>
                  <a:pt x="7914" y="19534"/>
                  <a:pt x="7970" y="19534"/>
                </a:cubicBezTo>
                <a:close/>
                <a:moveTo>
                  <a:pt x="9126" y="19534"/>
                </a:moveTo>
                <a:cubicBezTo>
                  <a:pt x="9183" y="19534"/>
                  <a:pt x="9229" y="19580"/>
                  <a:pt x="9229" y="19637"/>
                </a:cubicBezTo>
                <a:cubicBezTo>
                  <a:pt x="9229" y="19694"/>
                  <a:pt x="9183" y="19740"/>
                  <a:pt x="9126" y="19740"/>
                </a:cubicBezTo>
                <a:lnTo>
                  <a:pt x="8961" y="19740"/>
                </a:lnTo>
                <a:cubicBezTo>
                  <a:pt x="8903" y="19740"/>
                  <a:pt x="8857" y="19694"/>
                  <a:pt x="8857" y="19637"/>
                </a:cubicBezTo>
                <a:cubicBezTo>
                  <a:pt x="8857" y="19580"/>
                  <a:pt x="8903" y="19534"/>
                  <a:pt x="8961" y="19534"/>
                </a:cubicBezTo>
                <a:close/>
                <a:moveTo>
                  <a:pt x="10118" y="19534"/>
                </a:moveTo>
                <a:cubicBezTo>
                  <a:pt x="10175" y="19534"/>
                  <a:pt x="10221" y="19580"/>
                  <a:pt x="10221" y="19637"/>
                </a:cubicBezTo>
                <a:cubicBezTo>
                  <a:pt x="10221" y="19694"/>
                  <a:pt x="10175" y="19740"/>
                  <a:pt x="10118" y="19740"/>
                </a:cubicBezTo>
                <a:lnTo>
                  <a:pt x="9952" y="19740"/>
                </a:lnTo>
                <a:cubicBezTo>
                  <a:pt x="9894" y="19740"/>
                  <a:pt x="9848" y="19694"/>
                  <a:pt x="9848" y="19637"/>
                </a:cubicBezTo>
                <a:cubicBezTo>
                  <a:pt x="9848" y="19580"/>
                  <a:pt x="9894" y="19534"/>
                  <a:pt x="9952" y="19534"/>
                </a:cubicBezTo>
                <a:close/>
                <a:moveTo>
                  <a:pt x="11108" y="19534"/>
                </a:moveTo>
                <a:cubicBezTo>
                  <a:pt x="11166" y="19534"/>
                  <a:pt x="11212" y="19580"/>
                  <a:pt x="11212" y="19637"/>
                </a:cubicBezTo>
                <a:cubicBezTo>
                  <a:pt x="11212" y="19694"/>
                  <a:pt x="11166" y="19740"/>
                  <a:pt x="11108" y="19740"/>
                </a:cubicBezTo>
                <a:lnTo>
                  <a:pt x="10943" y="19740"/>
                </a:lnTo>
                <a:cubicBezTo>
                  <a:pt x="10886" y="19740"/>
                  <a:pt x="10840" y="19694"/>
                  <a:pt x="10840" y="19637"/>
                </a:cubicBezTo>
                <a:cubicBezTo>
                  <a:pt x="10840" y="19580"/>
                  <a:pt x="10886" y="19534"/>
                  <a:pt x="10943" y="19534"/>
                </a:cubicBezTo>
                <a:close/>
                <a:moveTo>
                  <a:pt x="12099" y="19534"/>
                </a:moveTo>
                <a:cubicBezTo>
                  <a:pt x="12157" y="19534"/>
                  <a:pt x="12203" y="19580"/>
                  <a:pt x="12203" y="19637"/>
                </a:cubicBezTo>
                <a:cubicBezTo>
                  <a:pt x="12203" y="19694"/>
                  <a:pt x="12157" y="19740"/>
                  <a:pt x="12099" y="19740"/>
                </a:cubicBezTo>
                <a:lnTo>
                  <a:pt x="11935" y="19740"/>
                </a:lnTo>
                <a:cubicBezTo>
                  <a:pt x="11877" y="19740"/>
                  <a:pt x="11831" y="19694"/>
                  <a:pt x="11831" y="19637"/>
                </a:cubicBezTo>
                <a:cubicBezTo>
                  <a:pt x="11831" y="19580"/>
                  <a:pt x="11877" y="19534"/>
                  <a:pt x="11935" y="19534"/>
                </a:cubicBezTo>
                <a:close/>
                <a:moveTo>
                  <a:pt x="13091" y="19534"/>
                </a:moveTo>
                <a:cubicBezTo>
                  <a:pt x="13148" y="19534"/>
                  <a:pt x="13194" y="19580"/>
                  <a:pt x="13194" y="19637"/>
                </a:cubicBezTo>
                <a:cubicBezTo>
                  <a:pt x="13194" y="19694"/>
                  <a:pt x="13148" y="19740"/>
                  <a:pt x="13091" y="19740"/>
                </a:cubicBezTo>
                <a:lnTo>
                  <a:pt x="12926" y="19740"/>
                </a:lnTo>
                <a:cubicBezTo>
                  <a:pt x="12868" y="19740"/>
                  <a:pt x="12822" y="19694"/>
                  <a:pt x="12822" y="19637"/>
                </a:cubicBezTo>
                <a:cubicBezTo>
                  <a:pt x="12822" y="19580"/>
                  <a:pt x="12868" y="19534"/>
                  <a:pt x="12926" y="19534"/>
                </a:cubicBezTo>
                <a:close/>
                <a:moveTo>
                  <a:pt x="14080" y="19534"/>
                </a:moveTo>
                <a:cubicBezTo>
                  <a:pt x="14139" y="19534"/>
                  <a:pt x="14185" y="19580"/>
                  <a:pt x="14185" y="19637"/>
                </a:cubicBezTo>
                <a:cubicBezTo>
                  <a:pt x="14185" y="19694"/>
                  <a:pt x="14139" y="19740"/>
                  <a:pt x="14080" y="19740"/>
                </a:cubicBezTo>
                <a:lnTo>
                  <a:pt x="13916" y="19740"/>
                </a:lnTo>
                <a:cubicBezTo>
                  <a:pt x="13858" y="19740"/>
                  <a:pt x="13812" y="19694"/>
                  <a:pt x="13812" y="19637"/>
                </a:cubicBezTo>
                <a:cubicBezTo>
                  <a:pt x="13813" y="19580"/>
                  <a:pt x="13859" y="19534"/>
                  <a:pt x="13916" y="19534"/>
                </a:cubicBezTo>
                <a:close/>
                <a:moveTo>
                  <a:pt x="15072" y="19534"/>
                </a:moveTo>
                <a:cubicBezTo>
                  <a:pt x="15129" y="19534"/>
                  <a:pt x="15175" y="19580"/>
                  <a:pt x="15175" y="19637"/>
                </a:cubicBezTo>
                <a:cubicBezTo>
                  <a:pt x="15175" y="19694"/>
                  <a:pt x="15129" y="19740"/>
                  <a:pt x="15072" y="19740"/>
                </a:cubicBezTo>
                <a:lnTo>
                  <a:pt x="14907" y="19740"/>
                </a:lnTo>
                <a:cubicBezTo>
                  <a:pt x="14850" y="19740"/>
                  <a:pt x="14804" y="19694"/>
                  <a:pt x="14804" y="19637"/>
                </a:cubicBezTo>
                <a:cubicBezTo>
                  <a:pt x="14805" y="19580"/>
                  <a:pt x="14851" y="19534"/>
                  <a:pt x="14907" y="19534"/>
                </a:cubicBezTo>
                <a:close/>
                <a:moveTo>
                  <a:pt x="16063" y="19534"/>
                </a:moveTo>
                <a:cubicBezTo>
                  <a:pt x="16121" y="19534"/>
                  <a:pt x="16167" y="19580"/>
                  <a:pt x="16167" y="19637"/>
                </a:cubicBezTo>
                <a:cubicBezTo>
                  <a:pt x="16167" y="19694"/>
                  <a:pt x="16121" y="19740"/>
                  <a:pt x="16063" y="19740"/>
                </a:cubicBezTo>
                <a:lnTo>
                  <a:pt x="15899" y="19740"/>
                </a:lnTo>
                <a:cubicBezTo>
                  <a:pt x="15840" y="19740"/>
                  <a:pt x="15794" y="19694"/>
                  <a:pt x="15794" y="19637"/>
                </a:cubicBezTo>
                <a:cubicBezTo>
                  <a:pt x="15796" y="19580"/>
                  <a:pt x="15842" y="19534"/>
                  <a:pt x="15899" y="19534"/>
                </a:cubicBezTo>
                <a:close/>
                <a:moveTo>
                  <a:pt x="17034" y="19534"/>
                </a:moveTo>
                <a:cubicBezTo>
                  <a:pt x="17092" y="19534"/>
                  <a:pt x="17138" y="19580"/>
                  <a:pt x="17138" y="19637"/>
                </a:cubicBezTo>
                <a:lnTo>
                  <a:pt x="17138" y="19657"/>
                </a:lnTo>
                <a:cubicBezTo>
                  <a:pt x="17138" y="19715"/>
                  <a:pt x="17092" y="19761"/>
                  <a:pt x="17034" y="19761"/>
                </a:cubicBezTo>
                <a:cubicBezTo>
                  <a:pt x="17011" y="19761"/>
                  <a:pt x="16989" y="19754"/>
                  <a:pt x="16973" y="19740"/>
                </a:cubicBezTo>
                <a:lnTo>
                  <a:pt x="16889" y="19740"/>
                </a:lnTo>
                <a:cubicBezTo>
                  <a:pt x="16832" y="19740"/>
                  <a:pt x="16786" y="19694"/>
                  <a:pt x="16786" y="19637"/>
                </a:cubicBezTo>
                <a:cubicBezTo>
                  <a:pt x="16786" y="19580"/>
                  <a:pt x="16833" y="19534"/>
                  <a:pt x="16889" y="19534"/>
                </a:cubicBezTo>
                <a:close/>
                <a:moveTo>
                  <a:pt x="17034" y="20380"/>
                </a:moveTo>
                <a:cubicBezTo>
                  <a:pt x="17092" y="20380"/>
                  <a:pt x="17138" y="20426"/>
                  <a:pt x="17138" y="20483"/>
                </a:cubicBezTo>
                <a:lnTo>
                  <a:pt x="17138" y="20649"/>
                </a:lnTo>
                <a:cubicBezTo>
                  <a:pt x="17138" y="20706"/>
                  <a:pt x="17092" y="20752"/>
                  <a:pt x="17034" y="20752"/>
                </a:cubicBezTo>
                <a:cubicBezTo>
                  <a:pt x="16976" y="20752"/>
                  <a:pt x="16930" y="20706"/>
                  <a:pt x="16930" y="20649"/>
                </a:cubicBezTo>
                <a:lnTo>
                  <a:pt x="16930" y="20483"/>
                </a:lnTo>
                <a:cubicBezTo>
                  <a:pt x="16930" y="20426"/>
                  <a:pt x="16976" y="20380"/>
                  <a:pt x="17034" y="20380"/>
                </a:cubicBezTo>
                <a:close/>
                <a:moveTo>
                  <a:pt x="17034" y="21371"/>
                </a:moveTo>
                <a:cubicBezTo>
                  <a:pt x="17092" y="21371"/>
                  <a:pt x="17138" y="21417"/>
                  <a:pt x="17138" y="21475"/>
                </a:cubicBezTo>
                <a:lnTo>
                  <a:pt x="17138" y="21639"/>
                </a:lnTo>
                <a:cubicBezTo>
                  <a:pt x="17138" y="21698"/>
                  <a:pt x="17092" y="21744"/>
                  <a:pt x="17034" y="21744"/>
                </a:cubicBezTo>
                <a:cubicBezTo>
                  <a:pt x="16976" y="21744"/>
                  <a:pt x="16930" y="21698"/>
                  <a:pt x="16930" y="21639"/>
                </a:cubicBezTo>
                <a:lnTo>
                  <a:pt x="16930" y="21475"/>
                </a:lnTo>
                <a:cubicBezTo>
                  <a:pt x="16930" y="21417"/>
                  <a:pt x="16976" y="21371"/>
                  <a:pt x="17034" y="21371"/>
                </a:cubicBezTo>
                <a:close/>
                <a:moveTo>
                  <a:pt x="17034" y="22363"/>
                </a:moveTo>
                <a:cubicBezTo>
                  <a:pt x="17092" y="22363"/>
                  <a:pt x="17138" y="22409"/>
                  <a:pt x="17138" y="22466"/>
                </a:cubicBezTo>
                <a:lnTo>
                  <a:pt x="17138" y="22631"/>
                </a:lnTo>
                <a:cubicBezTo>
                  <a:pt x="17138" y="22688"/>
                  <a:pt x="17092" y="22734"/>
                  <a:pt x="17034" y="22734"/>
                </a:cubicBezTo>
                <a:cubicBezTo>
                  <a:pt x="16976" y="22734"/>
                  <a:pt x="16930" y="22688"/>
                  <a:pt x="16930" y="22631"/>
                </a:cubicBezTo>
                <a:lnTo>
                  <a:pt x="16930" y="22466"/>
                </a:lnTo>
                <a:cubicBezTo>
                  <a:pt x="16930" y="22409"/>
                  <a:pt x="16976" y="22363"/>
                  <a:pt x="17034" y="22363"/>
                </a:cubicBezTo>
                <a:close/>
                <a:moveTo>
                  <a:pt x="17034" y="23353"/>
                </a:moveTo>
                <a:cubicBezTo>
                  <a:pt x="17092" y="23353"/>
                  <a:pt x="17138" y="23399"/>
                  <a:pt x="17138" y="23458"/>
                </a:cubicBezTo>
                <a:lnTo>
                  <a:pt x="17138" y="23622"/>
                </a:lnTo>
                <a:cubicBezTo>
                  <a:pt x="17138" y="23680"/>
                  <a:pt x="17092" y="23726"/>
                  <a:pt x="17034" y="23726"/>
                </a:cubicBezTo>
                <a:cubicBezTo>
                  <a:pt x="16976" y="23726"/>
                  <a:pt x="16930" y="23680"/>
                  <a:pt x="16930" y="23622"/>
                </a:cubicBezTo>
                <a:lnTo>
                  <a:pt x="16930" y="23458"/>
                </a:lnTo>
                <a:cubicBezTo>
                  <a:pt x="16930" y="23399"/>
                  <a:pt x="16976" y="23353"/>
                  <a:pt x="17034" y="23353"/>
                </a:cubicBezTo>
                <a:close/>
                <a:moveTo>
                  <a:pt x="17034" y="24345"/>
                </a:moveTo>
                <a:cubicBezTo>
                  <a:pt x="17092" y="24345"/>
                  <a:pt x="17138" y="24391"/>
                  <a:pt x="17138" y="24448"/>
                </a:cubicBezTo>
                <a:lnTo>
                  <a:pt x="17138" y="24614"/>
                </a:lnTo>
                <a:cubicBezTo>
                  <a:pt x="17138" y="24671"/>
                  <a:pt x="17092" y="24717"/>
                  <a:pt x="17034" y="24717"/>
                </a:cubicBezTo>
                <a:cubicBezTo>
                  <a:pt x="16976" y="24717"/>
                  <a:pt x="16930" y="24671"/>
                  <a:pt x="16930" y="24614"/>
                </a:cubicBezTo>
                <a:lnTo>
                  <a:pt x="16930" y="24448"/>
                </a:lnTo>
                <a:cubicBezTo>
                  <a:pt x="16930" y="24391"/>
                  <a:pt x="16976" y="24345"/>
                  <a:pt x="17034" y="24345"/>
                </a:cubicBezTo>
                <a:close/>
                <a:moveTo>
                  <a:pt x="17034" y="25335"/>
                </a:moveTo>
                <a:cubicBezTo>
                  <a:pt x="17092" y="25335"/>
                  <a:pt x="17138" y="25381"/>
                  <a:pt x="17138" y="25438"/>
                </a:cubicBezTo>
                <a:lnTo>
                  <a:pt x="17138" y="25603"/>
                </a:lnTo>
                <a:cubicBezTo>
                  <a:pt x="17138" y="25661"/>
                  <a:pt x="17092" y="25707"/>
                  <a:pt x="17034" y="25707"/>
                </a:cubicBezTo>
                <a:cubicBezTo>
                  <a:pt x="16976" y="25707"/>
                  <a:pt x="16930" y="25661"/>
                  <a:pt x="16930" y="25603"/>
                </a:cubicBezTo>
                <a:lnTo>
                  <a:pt x="16930" y="25438"/>
                </a:lnTo>
                <a:cubicBezTo>
                  <a:pt x="16930" y="25381"/>
                  <a:pt x="16976" y="25335"/>
                  <a:pt x="17034" y="25335"/>
                </a:cubicBezTo>
                <a:close/>
                <a:moveTo>
                  <a:pt x="1362" y="25520"/>
                </a:moveTo>
                <a:cubicBezTo>
                  <a:pt x="1420" y="25520"/>
                  <a:pt x="1466" y="25566"/>
                  <a:pt x="1466" y="25624"/>
                </a:cubicBezTo>
                <a:cubicBezTo>
                  <a:pt x="1466" y="25681"/>
                  <a:pt x="1420" y="25727"/>
                  <a:pt x="1362" y="25727"/>
                </a:cubicBezTo>
                <a:lnTo>
                  <a:pt x="1197" y="25727"/>
                </a:lnTo>
                <a:cubicBezTo>
                  <a:pt x="1140" y="25727"/>
                  <a:pt x="1094" y="25681"/>
                  <a:pt x="1094" y="25624"/>
                </a:cubicBezTo>
                <a:cubicBezTo>
                  <a:pt x="1094" y="25566"/>
                  <a:pt x="1140" y="25520"/>
                  <a:pt x="1197" y="25520"/>
                </a:cubicBezTo>
                <a:close/>
                <a:moveTo>
                  <a:pt x="2354" y="25520"/>
                </a:moveTo>
                <a:cubicBezTo>
                  <a:pt x="2411" y="25520"/>
                  <a:pt x="2457" y="25566"/>
                  <a:pt x="2457" y="25624"/>
                </a:cubicBezTo>
                <a:cubicBezTo>
                  <a:pt x="2457" y="25681"/>
                  <a:pt x="2411" y="25727"/>
                  <a:pt x="2354" y="25727"/>
                </a:cubicBezTo>
                <a:lnTo>
                  <a:pt x="2189" y="25727"/>
                </a:lnTo>
                <a:cubicBezTo>
                  <a:pt x="2132" y="25727"/>
                  <a:pt x="2086" y="25681"/>
                  <a:pt x="2086" y="25624"/>
                </a:cubicBezTo>
                <a:cubicBezTo>
                  <a:pt x="2086" y="25566"/>
                  <a:pt x="2132" y="25520"/>
                  <a:pt x="2189" y="25520"/>
                </a:cubicBezTo>
                <a:close/>
                <a:moveTo>
                  <a:pt x="3345" y="25520"/>
                </a:moveTo>
                <a:cubicBezTo>
                  <a:pt x="3402" y="25520"/>
                  <a:pt x="3448" y="25566"/>
                  <a:pt x="3448" y="25624"/>
                </a:cubicBezTo>
                <a:cubicBezTo>
                  <a:pt x="3448" y="25681"/>
                  <a:pt x="3402" y="25727"/>
                  <a:pt x="3345" y="25727"/>
                </a:cubicBezTo>
                <a:lnTo>
                  <a:pt x="3180" y="25727"/>
                </a:lnTo>
                <a:cubicBezTo>
                  <a:pt x="3122" y="25727"/>
                  <a:pt x="3076" y="25681"/>
                  <a:pt x="3076" y="25624"/>
                </a:cubicBezTo>
                <a:cubicBezTo>
                  <a:pt x="3076" y="25566"/>
                  <a:pt x="3122" y="25520"/>
                  <a:pt x="3180" y="25520"/>
                </a:cubicBezTo>
                <a:close/>
                <a:moveTo>
                  <a:pt x="4337" y="25520"/>
                </a:moveTo>
                <a:cubicBezTo>
                  <a:pt x="4394" y="25520"/>
                  <a:pt x="4440" y="25566"/>
                  <a:pt x="4440" y="25624"/>
                </a:cubicBezTo>
                <a:cubicBezTo>
                  <a:pt x="4440" y="25681"/>
                  <a:pt x="4393" y="25727"/>
                  <a:pt x="4337" y="25727"/>
                </a:cubicBezTo>
                <a:lnTo>
                  <a:pt x="4171" y="25727"/>
                </a:lnTo>
                <a:cubicBezTo>
                  <a:pt x="4113" y="25727"/>
                  <a:pt x="4067" y="25681"/>
                  <a:pt x="4067" y="25624"/>
                </a:cubicBezTo>
                <a:cubicBezTo>
                  <a:pt x="4067" y="25566"/>
                  <a:pt x="4113" y="25520"/>
                  <a:pt x="4171" y="25520"/>
                </a:cubicBezTo>
                <a:close/>
                <a:moveTo>
                  <a:pt x="5327" y="25520"/>
                </a:moveTo>
                <a:cubicBezTo>
                  <a:pt x="5385" y="25520"/>
                  <a:pt x="5431" y="25566"/>
                  <a:pt x="5431" y="25624"/>
                </a:cubicBezTo>
                <a:cubicBezTo>
                  <a:pt x="5429" y="25681"/>
                  <a:pt x="5383" y="25727"/>
                  <a:pt x="5327" y="25727"/>
                </a:cubicBezTo>
                <a:lnTo>
                  <a:pt x="5162" y="25727"/>
                </a:lnTo>
                <a:cubicBezTo>
                  <a:pt x="5105" y="25727"/>
                  <a:pt x="5059" y="25681"/>
                  <a:pt x="5059" y="25624"/>
                </a:cubicBezTo>
                <a:cubicBezTo>
                  <a:pt x="5059" y="25566"/>
                  <a:pt x="5105" y="25520"/>
                  <a:pt x="5162" y="25520"/>
                </a:cubicBezTo>
                <a:close/>
                <a:moveTo>
                  <a:pt x="6318" y="25520"/>
                </a:moveTo>
                <a:cubicBezTo>
                  <a:pt x="6376" y="25520"/>
                  <a:pt x="6422" y="25566"/>
                  <a:pt x="6422" y="25624"/>
                </a:cubicBezTo>
                <a:cubicBezTo>
                  <a:pt x="6421" y="25681"/>
                  <a:pt x="6375" y="25727"/>
                  <a:pt x="6318" y="25727"/>
                </a:cubicBezTo>
                <a:lnTo>
                  <a:pt x="6154" y="25727"/>
                </a:lnTo>
                <a:cubicBezTo>
                  <a:pt x="6096" y="25727"/>
                  <a:pt x="6050" y="25681"/>
                  <a:pt x="6050" y="25624"/>
                </a:cubicBezTo>
                <a:cubicBezTo>
                  <a:pt x="6050" y="25566"/>
                  <a:pt x="6096" y="25520"/>
                  <a:pt x="6154" y="25520"/>
                </a:cubicBezTo>
                <a:close/>
                <a:moveTo>
                  <a:pt x="7310" y="25520"/>
                </a:moveTo>
                <a:cubicBezTo>
                  <a:pt x="7367" y="25520"/>
                  <a:pt x="7413" y="25566"/>
                  <a:pt x="7413" y="25624"/>
                </a:cubicBezTo>
                <a:cubicBezTo>
                  <a:pt x="7412" y="25681"/>
                  <a:pt x="7366" y="25727"/>
                  <a:pt x="7310" y="25727"/>
                </a:cubicBezTo>
                <a:lnTo>
                  <a:pt x="7145" y="25727"/>
                </a:lnTo>
                <a:cubicBezTo>
                  <a:pt x="7087" y="25727"/>
                  <a:pt x="7041" y="25681"/>
                  <a:pt x="7041" y="25624"/>
                </a:cubicBezTo>
                <a:cubicBezTo>
                  <a:pt x="7041" y="25566"/>
                  <a:pt x="7087" y="25520"/>
                  <a:pt x="7145" y="25520"/>
                </a:cubicBezTo>
                <a:close/>
                <a:moveTo>
                  <a:pt x="8299" y="25520"/>
                </a:moveTo>
                <a:cubicBezTo>
                  <a:pt x="8358" y="25520"/>
                  <a:pt x="8404" y="25566"/>
                  <a:pt x="8404" y="25624"/>
                </a:cubicBezTo>
                <a:cubicBezTo>
                  <a:pt x="8404" y="25681"/>
                  <a:pt x="8358" y="25727"/>
                  <a:pt x="8299" y="25727"/>
                </a:cubicBezTo>
                <a:lnTo>
                  <a:pt x="8135" y="25727"/>
                </a:lnTo>
                <a:cubicBezTo>
                  <a:pt x="8077" y="25727"/>
                  <a:pt x="8031" y="25681"/>
                  <a:pt x="8031" y="25624"/>
                </a:cubicBezTo>
                <a:cubicBezTo>
                  <a:pt x="8031" y="25566"/>
                  <a:pt x="8077" y="25520"/>
                  <a:pt x="8135" y="25520"/>
                </a:cubicBezTo>
                <a:close/>
                <a:moveTo>
                  <a:pt x="9291" y="25520"/>
                </a:moveTo>
                <a:cubicBezTo>
                  <a:pt x="9348" y="25520"/>
                  <a:pt x="9394" y="25566"/>
                  <a:pt x="9394" y="25624"/>
                </a:cubicBezTo>
                <a:cubicBezTo>
                  <a:pt x="9394" y="25681"/>
                  <a:pt x="9348" y="25727"/>
                  <a:pt x="9291" y="25727"/>
                </a:cubicBezTo>
                <a:lnTo>
                  <a:pt x="9126" y="25727"/>
                </a:lnTo>
                <a:cubicBezTo>
                  <a:pt x="9069" y="25727"/>
                  <a:pt x="9023" y="25681"/>
                  <a:pt x="9023" y="25624"/>
                </a:cubicBezTo>
                <a:cubicBezTo>
                  <a:pt x="9023" y="25566"/>
                  <a:pt x="9069" y="25520"/>
                  <a:pt x="9126" y="25520"/>
                </a:cubicBezTo>
                <a:close/>
                <a:moveTo>
                  <a:pt x="10282" y="25520"/>
                </a:moveTo>
                <a:cubicBezTo>
                  <a:pt x="10340" y="25520"/>
                  <a:pt x="10386" y="25566"/>
                  <a:pt x="10386" y="25624"/>
                </a:cubicBezTo>
                <a:cubicBezTo>
                  <a:pt x="10386" y="25681"/>
                  <a:pt x="10340" y="25727"/>
                  <a:pt x="10282" y="25727"/>
                </a:cubicBezTo>
                <a:lnTo>
                  <a:pt x="10118" y="25727"/>
                </a:lnTo>
                <a:cubicBezTo>
                  <a:pt x="10059" y="25727"/>
                  <a:pt x="10013" y="25681"/>
                  <a:pt x="10013" y="25624"/>
                </a:cubicBezTo>
                <a:cubicBezTo>
                  <a:pt x="10013" y="25566"/>
                  <a:pt x="10059" y="25520"/>
                  <a:pt x="10118" y="25520"/>
                </a:cubicBezTo>
                <a:close/>
                <a:moveTo>
                  <a:pt x="11274" y="25520"/>
                </a:moveTo>
                <a:cubicBezTo>
                  <a:pt x="11331" y="25520"/>
                  <a:pt x="11377" y="25566"/>
                  <a:pt x="11377" y="25624"/>
                </a:cubicBezTo>
                <a:cubicBezTo>
                  <a:pt x="11377" y="25681"/>
                  <a:pt x="11331" y="25727"/>
                  <a:pt x="11274" y="25727"/>
                </a:cubicBezTo>
                <a:lnTo>
                  <a:pt x="11108" y="25727"/>
                </a:lnTo>
                <a:cubicBezTo>
                  <a:pt x="11051" y="25727"/>
                  <a:pt x="11005" y="25681"/>
                  <a:pt x="11005" y="25624"/>
                </a:cubicBezTo>
                <a:cubicBezTo>
                  <a:pt x="11005" y="25566"/>
                  <a:pt x="11051" y="25520"/>
                  <a:pt x="11108" y="25520"/>
                </a:cubicBezTo>
                <a:close/>
                <a:moveTo>
                  <a:pt x="12264" y="25520"/>
                </a:moveTo>
                <a:cubicBezTo>
                  <a:pt x="12322" y="25520"/>
                  <a:pt x="12369" y="25566"/>
                  <a:pt x="12369" y="25624"/>
                </a:cubicBezTo>
                <a:cubicBezTo>
                  <a:pt x="12369" y="25681"/>
                  <a:pt x="12322" y="25727"/>
                  <a:pt x="12264" y="25727"/>
                </a:cubicBezTo>
                <a:lnTo>
                  <a:pt x="12099" y="25727"/>
                </a:lnTo>
                <a:cubicBezTo>
                  <a:pt x="12042" y="25727"/>
                  <a:pt x="11996" y="25681"/>
                  <a:pt x="11996" y="25624"/>
                </a:cubicBezTo>
                <a:cubicBezTo>
                  <a:pt x="11996" y="25566"/>
                  <a:pt x="12042" y="25520"/>
                  <a:pt x="12099" y="25520"/>
                </a:cubicBezTo>
                <a:close/>
                <a:moveTo>
                  <a:pt x="13256" y="25520"/>
                </a:moveTo>
                <a:cubicBezTo>
                  <a:pt x="13313" y="25520"/>
                  <a:pt x="13359" y="25566"/>
                  <a:pt x="13359" y="25624"/>
                </a:cubicBezTo>
                <a:cubicBezTo>
                  <a:pt x="13359" y="25681"/>
                  <a:pt x="13312" y="25727"/>
                  <a:pt x="13256" y="25727"/>
                </a:cubicBezTo>
                <a:lnTo>
                  <a:pt x="13091" y="25727"/>
                </a:lnTo>
                <a:cubicBezTo>
                  <a:pt x="13034" y="25727"/>
                  <a:pt x="12988" y="25681"/>
                  <a:pt x="12988" y="25624"/>
                </a:cubicBezTo>
                <a:cubicBezTo>
                  <a:pt x="12988" y="25566"/>
                  <a:pt x="13034" y="25520"/>
                  <a:pt x="13091" y="25520"/>
                </a:cubicBezTo>
                <a:close/>
                <a:moveTo>
                  <a:pt x="14247" y="25520"/>
                </a:moveTo>
                <a:cubicBezTo>
                  <a:pt x="14304" y="25520"/>
                  <a:pt x="14350" y="25566"/>
                  <a:pt x="14350" y="25624"/>
                </a:cubicBezTo>
                <a:cubicBezTo>
                  <a:pt x="14350" y="25681"/>
                  <a:pt x="14303" y="25727"/>
                  <a:pt x="14247" y="25727"/>
                </a:cubicBezTo>
                <a:lnTo>
                  <a:pt x="14082" y="25727"/>
                </a:lnTo>
                <a:cubicBezTo>
                  <a:pt x="14024" y="25727"/>
                  <a:pt x="13978" y="25681"/>
                  <a:pt x="13978" y="25624"/>
                </a:cubicBezTo>
                <a:cubicBezTo>
                  <a:pt x="13978" y="25566"/>
                  <a:pt x="14024" y="25520"/>
                  <a:pt x="14082" y="25520"/>
                </a:cubicBezTo>
                <a:close/>
                <a:moveTo>
                  <a:pt x="15239" y="25520"/>
                </a:moveTo>
                <a:cubicBezTo>
                  <a:pt x="15296" y="25520"/>
                  <a:pt x="15342" y="25566"/>
                  <a:pt x="15342" y="25624"/>
                </a:cubicBezTo>
                <a:cubicBezTo>
                  <a:pt x="15341" y="25681"/>
                  <a:pt x="15295" y="25727"/>
                  <a:pt x="15239" y="25727"/>
                </a:cubicBezTo>
                <a:lnTo>
                  <a:pt x="15073" y="25727"/>
                </a:lnTo>
                <a:cubicBezTo>
                  <a:pt x="15016" y="25727"/>
                  <a:pt x="14969" y="25681"/>
                  <a:pt x="14969" y="25624"/>
                </a:cubicBezTo>
                <a:cubicBezTo>
                  <a:pt x="14969" y="25566"/>
                  <a:pt x="15016" y="25520"/>
                  <a:pt x="15073" y="25520"/>
                </a:cubicBezTo>
                <a:close/>
                <a:moveTo>
                  <a:pt x="16228" y="25521"/>
                </a:moveTo>
                <a:cubicBezTo>
                  <a:pt x="16285" y="25521"/>
                  <a:pt x="16331" y="25567"/>
                  <a:pt x="16331" y="25625"/>
                </a:cubicBezTo>
                <a:cubicBezTo>
                  <a:pt x="16331" y="25683"/>
                  <a:pt x="16285" y="25729"/>
                  <a:pt x="16228" y="25729"/>
                </a:cubicBezTo>
                <a:lnTo>
                  <a:pt x="16063" y="25729"/>
                </a:lnTo>
                <a:cubicBezTo>
                  <a:pt x="16006" y="25729"/>
                  <a:pt x="15960" y="25683"/>
                  <a:pt x="15960" y="25625"/>
                </a:cubicBezTo>
                <a:cubicBezTo>
                  <a:pt x="15960" y="25567"/>
                  <a:pt x="16006" y="25521"/>
                  <a:pt x="16063" y="25521"/>
                </a:cubicBezTo>
                <a:close/>
                <a:moveTo>
                  <a:pt x="804" y="25955"/>
                </a:moveTo>
                <a:cubicBezTo>
                  <a:pt x="863" y="25955"/>
                  <a:pt x="909" y="26001"/>
                  <a:pt x="909" y="26059"/>
                </a:cubicBezTo>
                <a:lnTo>
                  <a:pt x="909" y="26223"/>
                </a:lnTo>
                <a:cubicBezTo>
                  <a:pt x="909" y="26282"/>
                  <a:pt x="863" y="26328"/>
                  <a:pt x="804" y="26328"/>
                </a:cubicBezTo>
                <a:cubicBezTo>
                  <a:pt x="747" y="26328"/>
                  <a:pt x="701" y="26282"/>
                  <a:pt x="701" y="26223"/>
                </a:cubicBezTo>
                <a:lnTo>
                  <a:pt x="701" y="26059"/>
                </a:lnTo>
                <a:cubicBezTo>
                  <a:pt x="701" y="26001"/>
                  <a:pt x="747" y="25955"/>
                  <a:pt x="804" y="25955"/>
                </a:cubicBezTo>
                <a:close/>
                <a:moveTo>
                  <a:pt x="804" y="26947"/>
                </a:moveTo>
                <a:cubicBezTo>
                  <a:pt x="863" y="26947"/>
                  <a:pt x="909" y="26993"/>
                  <a:pt x="909" y="27050"/>
                </a:cubicBezTo>
                <a:lnTo>
                  <a:pt x="909" y="27215"/>
                </a:lnTo>
                <a:cubicBezTo>
                  <a:pt x="909" y="27272"/>
                  <a:pt x="863" y="27318"/>
                  <a:pt x="804" y="27318"/>
                </a:cubicBezTo>
                <a:cubicBezTo>
                  <a:pt x="747" y="27318"/>
                  <a:pt x="701" y="27272"/>
                  <a:pt x="701" y="27215"/>
                </a:cubicBezTo>
                <a:lnTo>
                  <a:pt x="701" y="27050"/>
                </a:lnTo>
                <a:cubicBezTo>
                  <a:pt x="701" y="26993"/>
                  <a:pt x="747" y="26947"/>
                  <a:pt x="804" y="26947"/>
                </a:cubicBezTo>
                <a:close/>
                <a:moveTo>
                  <a:pt x="804" y="27937"/>
                </a:moveTo>
                <a:cubicBezTo>
                  <a:pt x="863" y="27937"/>
                  <a:pt x="909" y="27983"/>
                  <a:pt x="909" y="28041"/>
                </a:cubicBezTo>
                <a:lnTo>
                  <a:pt x="909" y="28206"/>
                </a:lnTo>
                <a:cubicBezTo>
                  <a:pt x="909" y="28264"/>
                  <a:pt x="863" y="28310"/>
                  <a:pt x="804" y="28310"/>
                </a:cubicBezTo>
                <a:cubicBezTo>
                  <a:pt x="747" y="28310"/>
                  <a:pt x="701" y="28264"/>
                  <a:pt x="701" y="28206"/>
                </a:cubicBezTo>
                <a:lnTo>
                  <a:pt x="701" y="28041"/>
                </a:lnTo>
                <a:cubicBezTo>
                  <a:pt x="701" y="27983"/>
                  <a:pt x="747" y="27937"/>
                  <a:pt x="804" y="27937"/>
                </a:cubicBezTo>
                <a:close/>
                <a:moveTo>
                  <a:pt x="804" y="28928"/>
                </a:moveTo>
                <a:cubicBezTo>
                  <a:pt x="863" y="28928"/>
                  <a:pt x="909" y="28974"/>
                  <a:pt x="909" y="29031"/>
                </a:cubicBezTo>
                <a:lnTo>
                  <a:pt x="909" y="29196"/>
                </a:lnTo>
                <a:cubicBezTo>
                  <a:pt x="909" y="29254"/>
                  <a:pt x="863" y="29300"/>
                  <a:pt x="804" y="29300"/>
                </a:cubicBezTo>
                <a:cubicBezTo>
                  <a:pt x="747" y="29300"/>
                  <a:pt x="701" y="29254"/>
                  <a:pt x="701" y="29196"/>
                </a:cubicBezTo>
                <a:lnTo>
                  <a:pt x="701" y="29031"/>
                </a:lnTo>
                <a:cubicBezTo>
                  <a:pt x="701" y="28974"/>
                  <a:pt x="747" y="28928"/>
                  <a:pt x="804" y="28928"/>
                </a:cubicBezTo>
                <a:close/>
                <a:moveTo>
                  <a:pt x="804" y="29919"/>
                </a:moveTo>
                <a:cubicBezTo>
                  <a:pt x="863" y="29919"/>
                  <a:pt x="909" y="29965"/>
                  <a:pt x="909" y="30022"/>
                </a:cubicBezTo>
                <a:lnTo>
                  <a:pt x="909" y="30187"/>
                </a:lnTo>
                <a:cubicBezTo>
                  <a:pt x="909" y="30244"/>
                  <a:pt x="863" y="30290"/>
                  <a:pt x="804" y="30290"/>
                </a:cubicBezTo>
                <a:cubicBezTo>
                  <a:pt x="747" y="30290"/>
                  <a:pt x="701" y="30244"/>
                  <a:pt x="701" y="30187"/>
                </a:cubicBezTo>
                <a:lnTo>
                  <a:pt x="701" y="30022"/>
                </a:lnTo>
                <a:cubicBezTo>
                  <a:pt x="701" y="29965"/>
                  <a:pt x="747" y="29919"/>
                  <a:pt x="804" y="29919"/>
                </a:cubicBezTo>
                <a:close/>
                <a:moveTo>
                  <a:pt x="804" y="30909"/>
                </a:moveTo>
                <a:cubicBezTo>
                  <a:pt x="863" y="30909"/>
                  <a:pt x="909" y="30956"/>
                  <a:pt x="909" y="31014"/>
                </a:cubicBezTo>
                <a:lnTo>
                  <a:pt x="909" y="31179"/>
                </a:lnTo>
                <a:cubicBezTo>
                  <a:pt x="909" y="31236"/>
                  <a:pt x="863" y="31282"/>
                  <a:pt x="804" y="31282"/>
                </a:cubicBezTo>
                <a:cubicBezTo>
                  <a:pt x="747" y="31282"/>
                  <a:pt x="701" y="31236"/>
                  <a:pt x="701" y="31179"/>
                </a:cubicBezTo>
                <a:lnTo>
                  <a:pt x="701" y="31014"/>
                </a:lnTo>
                <a:cubicBezTo>
                  <a:pt x="701" y="30956"/>
                  <a:pt x="747" y="30909"/>
                  <a:pt x="804" y="30909"/>
                </a:cubicBezTo>
                <a:close/>
                <a:moveTo>
                  <a:pt x="804" y="31901"/>
                </a:moveTo>
                <a:cubicBezTo>
                  <a:pt x="863" y="31901"/>
                  <a:pt x="909" y="31947"/>
                  <a:pt x="909" y="32004"/>
                </a:cubicBezTo>
                <a:lnTo>
                  <a:pt x="909" y="32170"/>
                </a:lnTo>
                <a:cubicBezTo>
                  <a:pt x="909" y="32227"/>
                  <a:pt x="863" y="32273"/>
                  <a:pt x="804" y="32273"/>
                </a:cubicBezTo>
                <a:cubicBezTo>
                  <a:pt x="747" y="32273"/>
                  <a:pt x="701" y="32227"/>
                  <a:pt x="701" y="32170"/>
                </a:cubicBezTo>
                <a:lnTo>
                  <a:pt x="701" y="32004"/>
                </a:lnTo>
                <a:cubicBezTo>
                  <a:pt x="701" y="31947"/>
                  <a:pt x="747" y="31901"/>
                  <a:pt x="804" y="31901"/>
                </a:cubicBezTo>
                <a:close/>
                <a:moveTo>
                  <a:pt x="1362" y="1"/>
                </a:moveTo>
                <a:lnTo>
                  <a:pt x="1362" y="6525"/>
                </a:lnTo>
                <a:cubicBezTo>
                  <a:pt x="1362" y="6981"/>
                  <a:pt x="1733" y="7353"/>
                  <a:pt x="2189" y="7353"/>
                </a:cubicBezTo>
                <a:lnTo>
                  <a:pt x="13379" y="7353"/>
                </a:lnTo>
                <a:lnTo>
                  <a:pt x="13379" y="11069"/>
                </a:lnTo>
                <a:lnTo>
                  <a:pt x="4337" y="11069"/>
                </a:lnTo>
                <a:cubicBezTo>
                  <a:pt x="3879" y="11069"/>
                  <a:pt x="3510" y="11438"/>
                  <a:pt x="3510" y="11896"/>
                </a:cubicBezTo>
                <a:lnTo>
                  <a:pt x="3510" y="19618"/>
                </a:lnTo>
                <a:cubicBezTo>
                  <a:pt x="3510" y="20074"/>
                  <a:pt x="3879" y="20444"/>
                  <a:pt x="4337" y="20444"/>
                </a:cubicBezTo>
                <a:lnTo>
                  <a:pt x="16229" y="20444"/>
                </a:lnTo>
                <a:lnTo>
                  <a:pt x="16229" y="24780"/>
                </a:lnTo>
                <a:lnTo>
                  <a:pt x="827" y="24780"/>
                </a:lnTo>
                <a:cubicBezTo>
                  <a:pt x="370" y="24780"/>
                  <a:pt x="0" y="25149"/>
                  <a:pt x="0" y="25606"/>
                </a:cubicBezTo>
                <a:lnTo>
                  <a:pt x="0" y="33040"/>
                </a:lnTo>
                <a:lnTo>
                  <a:pt x="702" y="33040"/>
                </a:lnTo>
                <a:lnTo>
                  <a:pt x="702" y="32999"/>
                </a:lnTo>
                <a:cubicBezTo>
                  <a:pt x="702" y="32941"/>
                  <a:pt x="748" y="32894"/>
                  <a:pt x="807" y="32894"/>
                </a:cubicBezTo>
                <a:cubicBezTo>
                  <a:pt x="864" y="32894"/>
                  <a:pt x="910" y="32941"/>
                  <a:pt x="910" y="32999"/>
                </a:cubicBezTo>
                <a:lnTo>
                  <a:pt x="910" y="33040"/>
                </a:lnTo>
                <a:lnTo>
                  <a:pt x="1653" y="33040"/>
                </a:lnTo>
                <a:lnTo>
                  <a:pt x="1653" y="26432"/>
                </a:lnTo>
                <a:lnTo>
                  <a:pt x="17055" y="26432"/>
                </a:lnTo>
                <a:cubicBezTo>
                  <a:pt x="17511" y="26432"/>
                  <a:pt x="17880" y="26063"/>
                  <a:pt x="17880" y="25606"/>
                </a:cubicBezTo>
                <a:lnTo>
                  <a:pt x="17880" y="19618"/>
                </a:lnTo>
                <a:cubicBezTo>
                  <a:pt x="17880" y="19161"/>
                  <a:pt x="17511" y="18792"/>
                  <a:pt x="17055" y="18792"/>
                </a:cubicBezTo>
                <a:lnTo>
                  <a:pt x="5161" y="18792"/>
                </a:lnTo>
                <a:lnTo>
                  <a:pt x="5161" y="12721"/>
                </a:lnTo>
                <a:lnTo>
                  <a:pt x="14205" y="12721"/>
                </a:lnTo>
                <a:cubicBezTo>
                  <a:pt x="14662" y="12721"/>
                  <a:pt x="15031" y="12352"/>
                  <a:pt x="15031" y="11895"/>
                </a:cubicBezTo>
                <a:lnTo>
                  <a:pt x="15031" y="6527"/>
                </a:lnTo>
                <a:cubicBezTo>
                  <a:pt x="15031" y="6071"/>
                  <a:pt x="14662" y="5701"/>
                  <a:pt x="14205" y="5701"/>
                </a:cubicBezTo>
                <a:lnTo>
                  <a:pt x="3014" y="5701"/>
                </a:lnTo>
                <a:lnTo>
                  <a:pt x="301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20870" y="3069693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7682" y="944703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211521" y="3941721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631103" y="1695097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46732AE9-317F-7A26-5872-ADD2BBC91921}"/>
              </a:ext>
            </a:extLst>
          </p:cNvPr>
          <p:cNvSpPr txBox="1"/>
          <p:nvPr/>
        </p:nvSpPr>
        <p:spPr>
          <a:xfrm>
            <a:off x="3702201" y="1174623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F7C33"/>
                </a:solidFill>
                <a:latin typeface="Fira Sans"/>
              </a:rPr>
              <a:t>1°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33E84DD-C10C-6100-97A5-FCFB20C35037}"/>
              </a:ext>
            </a:extLst>
          </p:cNvPr>
          <p:cNvSpPr txBox="1"/>
          <p:nvPr/>
        </p:nvSpPr>
        <p:spPr>
          <a:xfrm>
            <a:off x="3702201" y="1918651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C8B4E"/>
                </a:solidFill>
                <a:latin typeface="Fira Sans"/>
              </a:rPr>
              <a:t>2°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6582080-45CF-410D-CE04-3D6EACEAF442}"/>
              </a:ext>
            </a:extLst>
          </p:cNvPr>
          <p:cNvSpPr txBox="1"/>
          <p:nvPr/>
        </p:nvSpPr>
        <p:spPr>
          <a:xfrm>
            <a:off x="3702200" y="2684246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FB459"/>
                </a:solidFill>
                <a:latin typeface="Fira Sans"/>
              </a:rPr>
              <a:t>3°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DB2FB67-448F-7398-7FB9-0D2B8029E763}"/>
              </a:ext>
            </a:extLst>
          </p:cNvPr>
          <p:cNvSpPr txBox="1"/>
          <p:nvPr/>
        </p:nvSpPr>
        <p:spPr>
          <a:xfrm>
            <a:off x="3702200" y="3406707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chemeClr val="accent6">
                    <a:lumMod val="76000"/>
                  </a:schemeClr>
                </a:solidFill>
                <a:latin typeface="Fira Sans"/>
              </a:rPr>
              <a:t>4°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99B38F6-A805-1084-495A-8246BA5178DB}"/>
              </a:ext>
            </a:extLst>
          </p:cNvPr>
          <p:cNvSpPr txBox="1"/>
          <p:nvPr/>
        </p:nvSpPr>
        <p:spPr>
          <a:xfrm>
            <a:off x="4090388" y="1174623"/>
            <a:ext cx="418812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solidFill>
                  <a:schemeClr val="tx1"/>
                </a:solidFill>
                <a:latin typeface="Fira Sans"/>
              </a:rPr>
              <a:t>Manutenção inadequada por parte dos órgãos responsáveis.</a:t>
            </a:r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6FE3549-DAAF-E30C-2584-CED04E4C996D}"/>
              </a:ext>
            </a:extLst>
          </p:cNvPr>
          <p:cNvSpPr txBox="1"/>
          <p:nvPr/>
        </p:nvSpPr>
        <p:spPr>
          <a:xfrm>
            <a:off x="4090388" y="1918651"/>
            <a:ext cx="443613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latin typeface="Fira Sans"/>
              </a:rPr>
              <a:t>Falta de visibilidade e dificuldade em divulgação.</a:t>
            </a:r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32F16C1-847A-39B5-1AA6-0DCD9CC91F1B}"/>
              </a:ext>
            </a:extLst>
          </p:cNvPr>
          <p:cNvSpPr txBox="1"/>
          <p:nvPr/>
        </p:nvSpPr>
        <p:spPr>
          <a:xfrm>
            <a:off x="4122738" y="2641114"/>
            <a:ext cx="3821501" cy="6063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latin typeface="Fira Sans"/>
              </a:rPr>
              <a:t>Demora na resolução dos problemas existentes.</a:t>
            </a:r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9D343F9-E11B-A0D5-421D-005DC0656069}"/>
              </a:ext>
            </a:extLst>
          </p:cNvPr>
          <p:cNvSpPr txBox="1"/>
          <p:nvPr/>
        </p:nvSpPr>
        <p:spPr>
          <a:xfrm>
            <a:off x="4090388" y="3406708"/>
            <a:ext cx="418812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latin typeface="Fira Sans"/>
              </a:rPr>
              <a:t>Problemas semelhantes e recorrentes na mesma região.</a:t>
            </a:r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/>
        </p:nvSpPr>
        <p:spPr>
          <a:xfrm>
            <a:off x="2932562" y="234337"/>
            <a:ext cx="33362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800" b="1" err="1">
                <a:latin typeface="Fira Sans"/>
              </a:rPr>
              <a:t>Solução</a:t>
            </a:r>
            <a:r>
              <a:rPr lang="en-US" sz="2800" b="1">
                <a:latin typeface="Fira Sans"/>
              </a:rPr>
              <a:t> </a:t>
            </a:r>
            <a:r>
              <a:rPr lang="en-US" sz="2800" b="1" err="1">
                <a:latin typeface="Fira Sans"/>
              </a:rPr>
              <a:t>Proposta</a:t>
            </a:r>
            <a:endParaRPr lang="pt-BR" err="1"/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9" name="Google Shape;93;p2" descr="Uma imagem contendo Forma&#10;&#10;Descrição gerada automaticamente">
            <a:extLst>
              <a:ext uri="{FF2B5EF4-FFF2-40B4-BE49-F238E27FC236}">
                <a16:creationId xmlns:a16="http://schemas.microsoft.com/office/drawing/2014/main" id="{5BDEB801-E343-C8D4-90F8-EDEED0498B0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59991" y="74616"/>
            <a:ext cx="807060" cy="455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Imagem 21" descr="Gráfico, Gráfico de pizza&#10;&#10;Descrição gerada automaticamente">
            <a:extLst>
              <a:ext uri="{FF2B5EF4-FFF2-40B4-BE49-F238E27FC236}">
                <a16:creationId xmlns:a16="http://schemas.microsoft.com/office/drawing/2014/main" id="{09BE7E7D-EEF5-3A34-DD87-EE9339016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37" y="1135517"/>
            <a:ext cx="9208037" cy="4014191"/>
          </a:xfrm>
          <a:prstGeom prst="rect">
            <a:avLst/>
          </a:prstGeom>
        </p:spPr>
      </p:pic>
      <p:grpSp>
        <p:nvGrpSpPr>
          <p:cNvPr id="17" name="Google Shape;143;p5">
            <a:extLst>
              <a:ext uri="{FF2B5EF4-FFF2-40B4-BE49-F238E27FC236}">
                <a16:creationId xmlns:a16="http://schemas.microsoft.com/office/drawing/2014/main" id="{155DFCEA-7DE8-58E3-663A-BE396784670E}"/>
              </a:ext>
            </a:extLst>
          </p:cNvPr>
          <p:cNvGrpSpPr/>
          <p:nvPr/>
        </p:nvGrpSpPr>
        <p:grpSpPr>
          <a:xfrm rot="2979136">
            <a:off x="416972" y="-1164208"/>
            <a:ext cx="713673" cy="4060541"/>
            <a:chOff x="7199143" y="3"/>
            <a:chExt cx="713700" cy="4244400"/>
          </a:xfrm>
        </p:grpSpPr>
        <p:sp>
          <p:nvSpPr>
            <p:cNvPr id="6" name="Google Shape;144;p5">
              <a:extLst>
                <a:ext uri="{FF2B5EF4-FFF2-40B4-BE49-F238E27FC236}">
                  <a16:creationId xmlns:a16="http://schemas.microsoft.com/office/drawing/2014/main" id="{E830EBF6-7422-C7DB-11B6-D7E8B2D739C4}"/>
                </a:ext>
              </a:extLst>
            </p:cNvPr>
            <p:cNvSpPr/>
            <p:nvPr/>
          </p:nvSpPr>
          <p:spPr>
            <a:xfrm rot="5400000">
              <a:off x="5433793" y="1765353"/>
              <a:ext cx="4244400" cy="71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45;p5">
              <a:extLst>
                <a:ext uri="{FF2B5EF4-FFF2-40B4-BE49-F238E27FC236}">
                  <a16:creationId xmlns:a16="http://schemas.microsoft.com/office/drawing/2014/main" id="{0AC79D24-9E17-F66F-67C1-6E84B3E03AED}"/>
                </a:ext>
              </a:extLst>
            </p:cNvPr>
            <p:cNvSpPr/>
            <p:nvPr/>
          </p:nvSpPr>
          <p:spPr>
            <a:xfrm rot="5400000">
              <a:off x="7389597" y="2707600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46;p5">
              <a:extLst>
                <a:ext uri="{FF2B5EF4-FFF2-40B4-BE49-F238E27FC236}">
                  <a16:creationId xmlns:a16="http://schemas.microsoft.com/office/drawing/2014/main" id="{F7359421-F90D-76F7-B825-8B217DB9055D}"/>
                </a:ext>
              </a:extLst>
            </p:cNvPr>
            <p:cNvSpPr/>
            <p:nvPr/>
          </p:nvSpPr>
          <p:spPr>
            <a:xfrm rot="5400000">
              <a:off x="7389597" y="312921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47;p5">
              <a:extLst>
                <a:ext uri="{FF2B5EF4-FFF2-40B4-BE49-F238E27FC236}">
                  <a16:creationId xmlns:a16="http://schemas.microsoft.com/office/drawing/2014/main" id="{B1E65831-3BEB-D66F-6F6F-6F68624B739C}"/>
                </a:ext>
              </a:extLst>
            </p:cNvPr>
            <p:cNvSpPr/>
            <p:nvPr/>
          </p:nvSpPr>
          <p:spPr>
            <a:xfrm rot="5400000">
              <a:off x="7382199" y="2285983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48;p5">
              <a:extLst>
                <a:ext uri="{FF2B5EF4-FFF2-40B4-BE49-F238E27FC236}">
                  <a16:creationId xmlns:a16="http://schemas.microsoft.com/office/drawing/2014/main" id="{7D0C185B-1732-45A9-6E0D-AD8D8FD0C987}"/>
                </a:ext>
              </a:extLst>
            </p:cNvPr>
            <p:cNvSpPr/>
            <p:nvPr/>
          </p:nvSpPr>
          <p:spPr>
            <a:xfrm rot="5400000">
              <a:off x="7382199" y="185917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49;p5">
              <a:extLst>
                <a:ext uri="{FF2B5EF4-FFF2-40B4-BE49-F238E27FC236}">
                  <a16:creationId xmlns:a16="http://schemas.microsoft.com/office/drawing/2014/main" id="{55BA7C1B-63F7-C288-5FDC-0B4003798BC5}"/>
                </a:ext>
              </a:extLst>
            </p:cNvPr>
            <p:cNvSpPr/>
            <p:nvPr/>
          </p:nvSpPr>
          <p:spPr>
            <a:xfrm rot="5400000">
              <a:off x="7393774" y="35560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0;p5">
              <a:extLst>
                <a:ext uri="{FF2B5EF4-FFF2-40B4-BE49-F238E27FC236}">
                  <a16:creationId xmlns:a16="http://schemas.microsoft.com/office/drawing/2014/main" id="{208195B6-3CD6-9DC6-19D9-4F643A1A38DB}"/>
                </a:ext>
              </a:extLst>
            </p:cNvPr>
            <p:cNvSpPr/>
            <p:nvPr/>
          </p:nvSpPr>
          <p:spPr>
            <a:xfrm rot="5400000">
              <a:off x="7385420" y="5839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1;p5">
              <a:extLst>
                <a:ext uri="{FF2B5EF4-FFF2-40B4-BE49-F238E27FC236}">
                  <a16:creationId xmlns:a16="http://schemas.microsoft.com/office/drawing/2014/main" id="{AC8A09F2-0DD7-08E5-FD8A-043DB7010CCC}"/>
                </a:ext>
              </a:extLst>
            </p:cNvPr>
            <p:cNvSpPr/>
            <p:nvPr/>
          </p:nvSpPr>
          <p:spPr>
            <a:xfrm rot="5400000">
              <a:off x="7385420" y="1005559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2;p5">
              <a:extLst>
                <a:ext uri="{FF2B5EF4-FFF2-40B4-BE49-F238E27FC236}">
                  <a16:creationId xmlns:a16="http://schemas.microsoft.com/office/drawing/2014/main" id="{3F3FD589-40E0-B237-89AE-40A4337C129E}"/>
                </a:ext>
              </a:extLst>
            </p:cNvPr>
            <p:cNvSpPr/>
            <p:nvPr/>
          </p:nvSpPr>
          <p:spPr>
            <a:xfrm rot="5400000">
              <a:off x="7378022" y="1623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3;p5">
              <a:extLst>
                <a:ext uri="{FF2B5EF4-FFF2-40B4-BE49-F238E27FC236}">
                  <a16:creationId xmlns:a16="http://schemas.microsoft.com/office/drawing/2014/main" id="{FCD6E06E-6BA8-65AC-7AAA-523C81817261}"/>
                </a:ext>
              </a:extLst>
            </p:cNvPr>
            <p:cNvSpPr/>
            <p:nvPr/>
          </p:nvSpPr>
          <p:spPr>
            <a:xfrm rot="5400000">
              <a:off x="7393774" y="39776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4;p5">
              <a:extLst>
                <a:ext uri="{FF2B5EF4-FFF2-40B4-BE49-F238E27FC236}">
                  <a16:creationId xmlns:a16="http://schemas.microsoft.com/office/drawing/2014/main" id="{BBFD1B46-FBA2-B873-571D-EBDBD0943A76}"/>
                </a:ext>
              </a:extLst>
            </p:cNvPr>
            <p:cNvSpPr/>
            <p:nvPr/>
          </p:nvSpPr>
          <p:spPr>
            <a:xfrm rot="5400000">
              <a:off x="7389597" y="143236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B13C6CA0-43EA-7984-C8EF-45FB5D96C5F5}"/>
              </a:ext>
            </a:extLst>
          </p:cNvPr>
          <p:cNvGrpSpPr/>
          <p:nvPr/>
        </p:nvGrpSpPr>
        <p:grpSpPr>
          <a:xfrm rot="12060000">
            <a:off x="6936425" y="-2082655"/>
            <a:ext cx="2830530" cy="7241067"/>
            <a:chOff x="6726459" y="-11389"/>
            <a:chExt cx="2706962" cy="5361865"/>
          </a:xfrm>
        </p:grpSpPr>
        <p:sp>
          <p:nvSpPr>
            <p:cNvPr id="122" name="Google Shape;122;p4"/>
            <p:cNvSpPr/>
            <p:nvPr/>
          </p:nvSpPr>
          <p:spPr>
            <a:xfrm>
              <a:off x="6979321" y="-11389"/>
              <a:ext cx="159327" cy="1115446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 rot="5400000">
              <a:off x="7913099" y="106196"/>
              <a:ext cx="159327" cy="1867558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8783774" y="978712"/>
              <a:ext cx="159327" cy="949114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 rot="5400000">
              <a:off x="8030275" y="1140861"/>
              <a:ext cx="159327" cy="1506995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7309088" y="1836701"/>
              <a:ext cx="159327" cy="1342074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4"/>
            <p:cNvSpPr/>
            <p:nvPr/>
          </p:nvSpPr>
          <p:spPr>
            <a:xfrm rot="5400000">
              <a:off x="8322715" y="2151472"/>
              <a:ext cx="159327" cy="1932547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9209325" y="3169256"/>
              <a:ext cx="159327" cy="949114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 rot="5400000">
              <a:off x="7941401" y="2884558"/>
              <a:ext cx="159327" cy="2384824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6764549" y="4092090"/>
              <a:ext cx="159327" cy="1258386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6726459" y="-11389"/>
              <a:ext cx="2706962" cy="5286571"/>
            </a:xfrm>
            <a:custGeom>
              <a:avLst/>
              <a:gdLst/>
              <a:ahLst/>
              <a:cxnLst/>
              <a:rect l="l" t="t" r="r" b="b"/>
              <a:pathLst>
                <a:path w="17881" h="33040" extrusionOk="0">
                  <a:moveTo>
                    <a:pt x="2168" y="475"/>
                  </a:moveTo>
                  <a:cubicBezTo>
                    <a:pt x="2226" y="475"/>
                    <a:pt x="2272" y="521"/>
                    <a:pt x="2272" y="579"/>
                  </a:cubicBezTo>
                  <a:lnTo>
                    <a:pt x="2272" y="744"/>
                  </a:lnTo>
                  <a:cubicBezTo>
                    <a:pt x="2272" y="801"/>
                    <a:pt x="2226" y="847"/>
                    <a:pt x="2168" y="847"/>
                  </a:cubicBezTo>
                  <a:cubicBezTo>
                    <a:pt x="2111" y="847"/>
                    <a:pt x="2065" y="801"/>
                    <a:pt x="2065" y="744"/>
                  </a:cubicBezTo>
                  <a:lnTo>
                    <a:pt x="2065" y="579"/>
                  </a:lnTo>
                  <a:cubicBezTo>
                    <a:pt x="2065" y="521"/>
                    <a:pt x="2111" y="475"/>
                    <a:pt x="2168" y="475"/>
                  </a:cubicBezTo>
                  <a:close/>
                  <a:moveTo>
                    <a:pt x="2168" y="1466"/>
                  </a:moveTo>
                  <a:cubicBezTo>
                    <a:pt x="2226" y="1466"/>
                    <a:pt x="2272" y="1512"/>
                    <a:pt x="2272" y="1570"/>
                  </a:cubicBezTo>
                  <a:lnTo>
                    <a:pt x="2272" y="1735"/>
                  </a:lnTo>
                  <a:cubicBezTo>
                    <a:pt x="2272" y="1793"/>
                    <a:pt x="2226" y="1839"/>
                    <a:pt x="2168" y="1839"/>
                  </a:cubicBezTo>
                  <a:cubicBezTo>
                    <a:pt x="2111" y="1839"/>
                    <a:pt x="2065" y="1793"/>
                    <a:pt x="2065" y="1735"/>
                  </a:cubicBezTo>
                  <a:lnTo>
                    <a:pt x="2065" y="1570"/>
                  </a:lnTo>
                  <a:cubicBezTo>
                    <a:pt x="2065" y="1512"/>
                    <a:pt x="2111" y="1466"/>
                    <a:pt x="2168" y="1466"/>
                  </a:cubicBezTo>
                  <a:close/>
                  <a:moveTo>
                    <a:pt x="2168" y="2458"/>
                  </a:moveTo>
                  <a:cubicBezTo>
                    <a:pt x="2226" y="2458"/>
                    <a:pt x="2272" y="2504"/>
                    <a:pt x="2272" y="2561"/>
                  </a:cubicBezTo>
                  <a:lnTo>
                    <a:pt x="2272" y="2726"/>
                  </a:lnTo>
                  <a:cubicBezTo>
                    <a:pt x="2272" y="2784"/>
                    <a:pt x="2226" y="2830"/>
                    <a:pt x="2168" y="2830"/>
                  </a:cubicBezTo>
                  <a:cubicBezTo>
                    <a:pt x="2111" y="2830"/>
                    <a:pt x="2065" y="2784"/>
                    <a:pt x="2065" y="2726"/>
                  </a:cubicBezTo>
                  <a:lnTo>
                    <a:pt x="2065" y="2561"/>
                  </a:lnTo>
                  <a:cubicBezTo>
                    <a:pt x="2065" y="2504"/>
                    <a:pt x="2111" y="2458"/>
                    <a:pt x="2168" y="2458"/>
                  </a:cubicBezTo>
                  <a:close/>
                  <a:moveTo>
                    <a:pt x="2168" y="3449"/>
                  </a:moveTo>
                  <a:cubicBezTo>
                    <a:pt x="2226" y="3449"/>
                    <a:pt x="2272" y="3495"/>
                    <a:pt x="2272" y="3552"/>
                  </a:cubicBezTo>
                  <a:lnTo>
                    <a:pt x="2272" y="3717"/>
                  </a:lnTo>
                  <a:cubicBezTo>
                    <a:pt x="2272" y="3775"/>
                    <a:pt x="2226" y="3821"/>
                    <a:pt x="2168" y="3821"/>
                  </a:cubicBezTo>
                  <a:cubicBezTo>
                    <a:pt x="2111" y="3821"/>
                    <a:pt x="2065" y="3775"/>
                    <a:pt x="2065" y="3717"/>
                  </a:cubicBezTo>
                  <a:lnTo>
                    <a:pt x="2065" y="3552"/>
                  </a:lnTo>
                  <a:cubicBezTo>
                    <a:pt x="2065" y="3495"/>
                    <a:pt x="2111" y="3449"/>
                    <a:pt x="2168" y="3449"/>
                  </a:cubicBezTo>
                  <a:close/>
                  <a:moveTo>
                    <a:pt x="2168" y="4440"/>
                  </a:moveTo>
                  <a:cubicBezTo>
                    <a:pt x="2226" y="4440"/>
                    <a:pt x="2272" y="4486"/>
                    <a:pt x="2272" y="4544"/>
                  </a:cubicBezTo>
                  <a:lnTo>
                    <a:pt x="2272" y="4709"/>
                  </a:lnTo>
                  <a:cubicBezTo>
                    <a:pt x="2272" y="4766"/>
                    <a:pt x="2226" y="4812"/>
                    <a:pt x="2168" y="4812"/>
                  </a:cubicBezTo>
                  <a:cubicBezTo>
                    <a:pt x="2111" y="4812"/>
                    <a:pt x="2065" y="4766"/>
                    <a:pt x="2065" y="4709"/>
                  </a:cubicBezTo>
                  <a:lnTo>
                    <a:pt x="2065" y="4544"/>
                  </a:lnTo>
                  <a:cubicBezTo>
                    <a:pt x="2065" y="4486"/>
                    <a:pt x="2111" y="4440"/>
                    <a:pt x="2168" y="4440"/>
                  </a:cubicBezTo>
                  <a:close/>
                  <a:moveTo>
                    <a:pt x="2168" y="5431"/>
                  </a:moveTo>
                  <a:cubicBezTo>
                    <a:pt x="2226" y="5431"/>
                    <a:pt x="2272" y="5477"/>
                    <a:pt x="2272" y="5534"/>
                  </a:cubicBezTo>
                  <a:lnTo>
                    <a:pt x="2272" y="5700"/>
                  </a:lnTo>
                  <a:cubicBezTo>
                    <a:pt x="2272" y="5757"/>
                    <a:pt x="2226" y="5803"/>
                    <a:pt x="2168" y="5803"/>
                  </a:cubicBezTo>
                  <a:cubicBezTo>
                    <a:pt x="2111" y="5803"/>
                    <a:pt x="2065" y="5757"/>
                    <a:pt x="2065" y="5700"/>
                  </a:cubicBezTo>
                  <a:lnTo>
                    <a:pt x="2065" y="5534"/>
                  </a:lnTo>
                  <a:cubicBezTo>
                    <a:pt x="2065" y="5477"/>
                    <a:pt x="2111" y="5431"/>
                    <a:pt x="2168" y="5431"/>
                  </a:cubicBezTo>
                  <a:close/>
                  <a:moveTo>
                    <a:pt x="2168" y="6423"/>
                  </a:moveTo>
                  <a:cubicBezTo>
                    <a:pt x="2191" y="6423"/>
                    <a:pt x="2213" y="6430"/>
                    <a:pt x="2230" y="6443"/>
                  </a:cubicBezTo>
                  <a:lnTo>
                    <a:pt x="2313" y="6443"/>
                  </a:lnTo>
                  <a:cubicBezTo>
                    <a:pt x="2370" y="6443"/>
                    <a:pt x="2416" y="6489"/>
                    <a:pt x="2416" y="6546"/>
                  </a:cubicBezTo>
                  <a:cubicBezTo>
                    <a:pt x="2416" y="6604"/>
                    <a:pt x="2370" y="6650"/>
                    <a:pt x="2313" y="6650"/>
                  </a:cubicBezTo>
                  <a:lnTo>
                    <a:pt x="2168" y="6650"/>
                  </a:lnTo>
                  <a:cubicBezTo>
                    <a:pt x="2111" y="6650"/>
                    <a:pt x="2065" y="6604"/>
                    <a:pt x="2065" y="6546"/>
                  </a:cubicBezTo>
                  <a:lnTo>
                    <a:pt x="2065" y="6526"/>
                  </a:lnTo>
                  <a:cubicBezTo>
                    <a:pt x="2065" y="6469"/>
                    <a:pt x="2111" y="6423"/>
                    <a:pt x="2168" y="6423"/>
                  </a:cubicBezTo>
                  <a:close/>
                  <a:moveTo>
                    <a:pt x="3304" y="6443"/>
                  </a:moveTo>
                  <a:cubicBezTo>
                    <a:pt x="3361" y="6443"/>
                    <a:pt x="3407" y="6489"/>
                    <a:pt x="3407" y="6546"/>
                  </a:cubicBezTo>
                  <a:cubicBezTo>
                    <a:pt x="3407" y="6604"/>
                    <a:pt x="3361" y="6650"/>
                    <a:pt x="3304" y="6650"/>
                  </a:cubicBezTo>
                  <a:lnTo>
                    <a:pt x="3139" y="6650"/>
                  </a:lnTo>
                  <a:cubicBezTo>
                    <a:pt x="3081" y="6650"/>
                    <a:pt x="3035" y="6604"/>
                    <a:pt x="3035" y="6546"/>
                  </a:cubicBezTo>
                  <a:cubicBezTo>
                    <a:pt x="3035" y="6489"/>
                    <a:pt x="3081" y="6443"/>
                    <a:pt x="3139" y="6443"/>
                  </a:cubicBezTo>
                  <a:close/>
                  <a:moveTo>
                    <a:pt x="4294" y="6443"/>
                  </a:moveTo>
                  <a:cubicBezTo>
                    <a:pt x="4352" y="6443"/>
                    <a:pt x="4398" y="6489"/>
                    <a:pt x="4398" y="6546"/>
                  </a:cubicBezTo>
                  <a:cubicBezTo>
                    <a:pt x="4398" y="6604"/>
                    <a:pt x="4352" y="6650"/>
                    <a:pt x="4294" y="6650"/>
                  </a:cubicBezTo>
                  <a:lnTo>
                    <a:pt x="4129" y="6650"/>
                  </a:lnTo>
                  <a:cubicBezTo>
                    <a:pt x="4072" y="6650"/>
                    <a:pt x="4025" y="6604"/>
                    <a:pt x="4025" y="6546"/>
                  </a:cubicBezTo>
                  <a:cubicBezTo>
                    <a:pt x="4026" y="6489"/>
                    <a:pt x="4073" y="6443"/>
                    <a:pt x="4129" y="6443"/>
                  </a:cubicBezTo>
                  <a:close/>
                  <a:moveTo>
                    <a:pt x="5285" y="6443"/>
                  </a:moveTo>
                  <a:cubicBezTo>
                    <a:pt x="5342" y="6443"/>
                    <a:pt x="5388" y="6489"/>
                    <a:pt x="5388" y="6546"/>
                  </a:cubicBezTo>
                  <a:cubicBezTo>
                    <a:pt x="5388" y="6604"/>
                    <a:pt x="5342" y="6650"/>
                    <a:pt x="5285" y="6650"/>
                  </a:cubicBezTo>
                  <a:lnTo>
                    <a:pt x="5120" y="6650"/>
                  </a:lnTo>
                  <a:cubicBezTo>
                    <a:pt x="5063" y="6650"/>
                    <a:pt x="5017" y="6604"/>
                    <a:pt x="5017" y="6546"/>
                  </a:cubicBezTo>
                  <a:cubicBezTo>
                    <a:pt x="5018" y="6489"/>
                    <a:pt x="5064" y="6443"/>
                    <a:pt x="5120" y="6443"/>
                  </a:cubicBezTo>
                  <a:close/>
                  <a:moveTo>
                    <a:pt x="6276" y="6443"/>
                  </a:moveTo>
                  <a:cubicBezTo>
                    <a:pt x="6334" y="6443"/>
                    <a:pt x="6380" y="6489"/>
                    <a:pt x="6380" y="6546"/>
                  </a:cubicBezTo>
                  <a:cubicBezTo>
                    <a:pt x="6380" y="6604"/>
                    <a:pt x="6334" y="6650"/>
                    <a:pt x="6276" y="6650"/>
                  </a:cubicBezTo>
                  <a:lnTo>
                    <a:pt x="6112" y="6650"/>
                  </a:lnTo>
                  <a:cubicBezTo>
                    <a:pt x="6053" y="6650"/>
                    <a:pt x="6007" y="6604"/>
                    <a:pt x="6007" y="6546"/>
                  </a:cubicBezTo>
                  <a:cubicBezTo>
                    <a:pt x="6007" y="6489"/>
                    <a:pt x="6055" y="6443"/>
                    <a:pt x="6112" y="6443"/>
                  </a:cubicBezTo>
                  <a:close/>
                  <a:moveTo>
                    <a:pt x="7268" y="6443"/>
                  </a:moveTo>
                  <a:cubicBezTo>
                    <a:pt x="7325" y="6443"/>
                    <a:pt x="7371" y="6489"/>
                    <a:pt x="7371" y="6546"/>
                  </a:cubicBezTo>
                  <a:cubicBezTo>
                    <a:pt x="7371" y="6604"/>
                    <a:pt x="7325" y="6650"/>
                    <a:pt x="7268" y="6650"/>
                  </a:cubicBezTo>
                  <a:lnTo>
                    <a:pt x="7102" y="6650"/>
                  </a:lnTo>
                  <a:cubicBezTo>
                    <a:pt x="7045" y="6650"/>
                    <a:pt x="6999" y="6604"/>
                    <a:pt x="6999" y="6546"/>
                  </a:cubicBezTo>
                  <a:cubicBezTo>
                    <a:pt x="6999" y="6489"/>
                    <a:pt x="7046" y="6443"/>
                    <a:pt x="7102" y="6443"/>
                  </a:cubicBezTo>
                  <a:close/>
                  <a:moveTo>
                    <a:pt x="8258" y="6443"/>
                  </a:moveTo>
                  <a:cubicBezTo>
                    <a:pt x="8317" y="6443"/>
                    <a:pt x="8363" y="6489"/>
                    <a:pt x="8363" y="6546"/>
                  </a:cubicBezTo>
                  <a:cubicBezTo>
                    <a:pt x="8363" y="6604"/>
                    <a:pt x="8317" y="6650"/>
                    <a:pt x="8258" y="6650"/>
                  </a:cubicBezTo>
                  <a:lnTo>
                    <a:pt x="8094" y="6650"/>
                  </a:lnTo>
                  <a:cubicBezTo>
                    <a:pt x="8036" y="6650"/>
                    <a:pt x="7990" y="6604"/>
                    <a:pt x="7990" y="6546"/>
                  </a:cubicBezTo>
                  <a:cubicBezTo>
                    <a:pt x="7990" y="6489"/>
                    <a:pt x="8036" y="6443"/>
                    <a:pt x="8094" y="6443"/>
                  </a:cubicBezTo>
                  <a:close/>
                  <a:moveTo>
                    <a:pt x="9250" y="6443"/>
                  </a:moveTo>
                  <a:cubicBezTo>
                    <a:pt x="9307" y="6443"/>
                    <a:pt x="9353" y="6489"/>
                    <a:pt x="9353" y="6546"/>
                  </a:cubicBezTo>
                  <a:cubicBezTo>
                    <a:pt x="9353" y="6604"/>
                    <a:pt x="9307" y="6650"/>
                    <a:pt x="9250" y="6650"/>
                  </a:cubicBezTo>
                  <a:lnTo>
                    <a:pt x="9085" y="6650"/>
                  </a:lnTo>
                  <a:cubicBezTo>
                    <a:pt x="9028" y="6650"/>
                    <a:pt x="8982" y="6604"/>
                    <a:pt x="8982" y="6546"/>
                  </a:cubicBezTo>
                  <a:cubicBezTo>
                    <a:pt x="8982" y="6489"/>
                    <a:pt x="9028" y="6443"/>
                    <a:pt x="9085" y="6443"/>
                  </a:cubicBezTo>
                  <a:close/>
                  <a:moveTo>
                    <a:pt x="10241" y="6443"/>
                  </a:moveTo>
                  <a:cubicBezTo>
                    <a:pt x="10299" y="6443"/>
                    <a:pt x="10345" y="6489"/>
                    <a:pt x="10345" y="6546"/>
                  </a:cubicBezTo>
                  <a:cubicBezTo>
                    <a:pt x="10345" y="6604"/>
                    <a:pt x="10299" y="6650"/>
                    <a:pt x="10241" y="6650"/>
                  </a:cubicBezTo>
                  <a:lnTo>
                    <a:pt x="10077" y="6650"/>
                  </a:lnTo>
                  <a:cubicBezTo>
                    <a:pt x="10018" y="6650"/>
                    <a:pt x="9972" y="6604"/>
                    <a:pt x="9972" y="6546"/>
                  </a:cubicBezTo>
                  <a:cubicBezTo>
                    <a:pt x="9972" y="6489"/>
                    <a:pt x="10018" y="6443"/>
                    <a:pt x="10077" y="6443"/>
                  </a:cubicBezTo>
                  <a:close/>
                  <a:moveTo>
                    <a:pt x="11233" y="6443"/>
                  </a:moveTo>
                  <a:cubicBezTo>
                    <a:pt x="11290" y="6443"/>
                    <a:pt x="11336" y="6489"/>
                    <a:pt x="11336" y="6546"/>
                  </a:cubicBezTo>
                  <a:cubicBezTo>
                    <a:pt x="11336" y="6604"/>
                    <a:pt x="11290" y="6650"/>
                    <a:pt x="11233" y="6650"/>
                  </a:cubicBezTo>
                  <a:lnTo>
                    <a:pt x="11067" y="6650"/>
                  </a:lnTo>
                  <a:cubicBezTo>
                    <a:pt x="11010" y="6650"/>
                    <a:pt x="10964" y="6604"/>
                    <a:pt x="10964" y="6546"/>
                  </a:cubicBezTo>
                  <a:cubicBezTo>
                    <a:pt x="10964" y="6489"/>
                    <a:pt x="11010" y="6443"/>
                    <a:pt x="11067" y="6443"/>
                  </a:cubicBezTo>
                  <a:close/>
                  <a:moveTo>
                    <a:pt x="12223" y="6443"/>
                  </a:moveTo>
                  <a:cubicBezTo>
                    <a:pt x="12282" y="6443"/>
                    <a:pt x="12328" y="6489"/>
                    <a:pt x="12328" y="6546"/>
                  </a:cubicBezTo>
                  <a:cubicBezTo>
                    <a:pt x="12328" y="6604"/>
                    <a:pt x="12282" y="6650"/>
                    <a:pt x="12223" y="6650"/>
                  </a:cubicBezTo>
                  <a:lnTo>
                    <a:pt x="12059" y="6650"/>
                  </a:lnTo>
                  <a:cubicBezTo>
                    <a:pt x="12001" y="6650"/>
                    <a:pt x="11955" y="6604"/>
                    <a:pt x="11955" y="6546"/>
                  </a:cubicBezTo>
                  <a:cubicBezTo>
                    <a:pt x="11955" y="6489"/>
                    <a:pt x="12001" y="6443"/>
                    <a:pt x="12059" y="6443"/>
                  </a:cubicBezTo>
                  <a:close/>
                  <a:moveTo>
                    <a:pt x="13214" y="6443"/>
                  </a:moveTo>
                  <a:cubicBezTo>
                    <a:pt x="13271" y="6443"/>
                    <a:pt x="13317" y="6489"/>
                    <a:pt x="13317" y="6546"/>
                  </a:cubicBezTo>
                  <a:cubicBezTo>
                    <a:pt x="13317" y="6604"/>
                    <a:pt x="13271" y="6650"/>
                    <a:pt x="13214" y="6650"/>
                  </a:cubicBezTo>
                  <a:lnTo>
                    <a:pt x="13049" y="6650"/>
                  </a:lnTo>
                  <a:cubicBezTo>
                    <a:pt x="12991" y="6650"/>
                    <a:pt x="12945" y="6604"/>
                    <a:pt x="12945" y="6546"/>
                  </a:cubicBezTo>
                  <a:cubicBezTo>
                    <a:pt x="12947" y="6489"/>
                    <a:pt x="12993" y="6443"/>
                    <a:pt x="13049" y="6443"/>
                  </a:cubicBezTo>
                  <a:close/>
                  <a:moveTo>
                    <a:pt x="14184" y="6443"/>
                  </a:moveTo>
                  <a:cubicBezTo>
                    <a:pt x="14242" y="6443"/>
                    <a:pt x="14288" y="6489"/>
                    <a:pt x="14288" y="6546"/>
                  </a:cubicBezTo>
                  <a:lnTo>
                    <a:pt x="14288" y="6567"/>
                  </a:lnTo>
                  <a:cubicBezTo>
                    <a:pt x="14288" y="6624"/>
                    <a:pt x="14242" y="6670"/>
                    <a:pt x="14184" y="6670"/>
                  </a:cubicBezTo>
                  <a:cubicBezTo>
                    <a:pt x="14161" y="6670"/>
                    <a:pt x="14140" y="6663"/>
                    <a:pt x="14123" y="6650"/>
                  </a:cubicBezTo>
                  <a:lnTo>
                    <a:pt x="14039" y="6650"/>
                  </a:lnTo>
                  <a:cubicBezTo>
                    <a:pt x="13982" y="6650"/>
                    <a:pt x="13936" y="6604"/>
                    <a:pt x="13936" y="6546"/>
                  </a:cubicBezTo>
                  <a:cubicBezTo>
                    <a:pt x="13937" y="6489"/>
                    <a:pt x="13983" y="6443"/>
                    <a:pt x="14039" y="6443"/>
                  </a:cubicBezTo>
                  <a:close/>
                  <a:moveTo>
                    <a:pt x="14185" y="7289"/>
                  </a:moveTo>
                  <a:cubicBezTo>
                    <a:pt x="14242" y="7289"/>
                    <a:pt x="14288" y="7335"/>
                    <a:pt x="14288" y="7394"/>
                  </a:cubicBezTo>
                  <a:lnTo>
                    <a:pt x="14288" y="7558"/>
                  </a:lnTo>
                  <a:cubicBezTo>
                    <a:pt x="14288" y="7616"/>
                    <a:pt x="14242" y="7662"/>
                    <a:pt x="14185" y="7662"/>
                  </a:cubicBezTo>
                  <a:cubicBezTo>
                    <a:pt x="14126" y="7662"/>
                    <a:pt x="14080" y="7616"/>
                    <a:pt x="14080" y="7558"/>
                  </a:cubicBezTo>
                  <a:lnTo>
                    <a:pt x="14080" y="7394"/>
                  </a:lnTo>
                  <a:cubicBezTo>
                    <a:pt x="14080" y="7335"/>
                    <a:pt x="14126" y="7289"/>
                    <a:pt x="14185" y="7289"/>
                  </a:cubicBezTo>
                  <a:close/>
                  <a:moveTo>
                    <a:pt x="14185" y="8281"/>
                  </a:moveTo>
                  <a:cubicBezTo>
                    <a:pt x="14242" y="8281"/>
                    <a:pt x="14288" y="8327"/>
                    <a:pt x="14288" y="8384"/>
                  </a:cubicBezTo>
                  <a:lnTo>
                    <a:pt x="14288" y="8550"/>
                  </a:lnTo>
                  <a:cubicBezTo>
                    <a:pt x="14288" y="8607"/>
                    <a:pt x="14242" y="8653"/>
                    <a:pt x="14185" y="8653"/>
                  </a:cubicBezTo>
                  <a:cubicBezTo>
                    <a:pt x="14126" y="8653"/>
                    <a:pt x="14080" y="8607"/>
                    <a:pt x="14080" y="8550"/>
                  </a:cubicBezTo>
                  <a:lnTo>
                    <a:pt x="14080" y="8384"/>
                  </a:lnTo>
                  <a:cubicBezTo>
                    <a:pt x="14080" y="8327"/>
                    <a:pt x="14126" y="8281"/>
                    <a:pt x="14185" y="8281"/>
                  </a:cubicBezTo>
                  <a:close/>
                  <a:moveTo>
                    <a:pt x="14185" y="9272"/>
                  </a:moveTo>
                  <a:cubicBezTo>
                    <a:pt x="14242" y="9272"/>
                    <a:pt x="14288" y="9318"/>
                    <a:pt x="14288" y="9375"/>
                  </a:cubicBezTo>
                  <a:lnTo>
                    <a:pt x="14288" y="9540"/>
                  </a:lnTo>
                  <a:cubicBezTo>
                    <a:pt x="14288" y="9599"/>
                    <a:pt x="14242" y="9645"/>
                    <a:pt x="14185" y="9645"/>
                  </a:cubicBezTo>
                  <a:cubicBezTo>
                    <a:pt x="14126" y="9645"/>
                    <a:pt x="14080" y="9599"/>
                    <a:pt x="14080" y="9540"/>
                  </a:cubicBezTo>
                  <a:lnTo>
                    <a:pt x="14080" y="9375"/>
                  </a:lnTo>
                  <a:cubicBezTo>
                    <a:pt x="14080" y="9318"/>
                    <a:pt x="14126" y="9272"/>
                    <a:pt x="14185" y="9272"/>
                  </a:cubicBezTo>
                  <a:close/>
                  <a:moveTo>
                    <a:pt x="14185" y="10264"/>
                  </a:moveTo>
                  <a:cubicBezTo>
                    <a:pt x="14242" y="10264"/>
                    <a:pt x="14288" y="10310"/>
                    <a:pt x="14288" y="10367"/>
                  </a:cubicBezTo>
                  <a:lnTo>
                    <a:pt x="14288" y="10532"/>
                  </a:lnTo>
                  <a:cubicBezTo>
                    <a:pt x="14288" y="10589"/>
                    <a:pt x="14242" y="10635"/>
                    <a:pt x="14185" y="10635"/>
                  </a:cubicBezTo>
                  <a:cubicBezTo>
                    <a:pt x="14126" y="10635"/>
                    <a:pt x="14080" y="10589"/>
                    <a:pt x="14080" y="10532"/>
                  </a:cubicBezTo>
                  <a:lnTo>
                    <a:pt x="14080" y="10367"/>
                  </a:lnTo>
                  <a:cubicBezTo>
                    <a:pt x="14080" y="10310"/>
                    <a:pt x="14126" y="10264"/>
                    <a:pt x="14185" y="10264"/>
                  </a:cubicBezTo>
                  <a:close/>
                  <a:moveTo>
                    <a:pt x="14185" y="11254"/>
                  </a:moveTo>
                  <a:cubicBezTo>
                    <a:pt x="14242" y="11254"/>
                    <a:pt x="14288" y="11300"/>
                    <a:pt x="14288" y="11358"/>
                  </a:cubicBezTo>
                  <a:lnTo>
                    <a:pt x="14288" y="11523"/>
                  </a:lnTo>
                  <a:cubicBezTo>
                    <a:pt x="14288" y="11580"/>
                    <a:pt x="14242" y="11626"/>
                    <a:pt x="14185" y="11626"/>
                  </a:cubicBezTo>
                  <a:cubicBezTo>
                    <a:pt x="14126" y="11626"/>
                    <a:pt x="14080" y="11580"/>
                    <a:pt x="14080" y="11523"/>
                  </a:cubicBezTo>
                  <a:lnTo>
                    <a:pt x="14080" y="11358"/>
                  </a:lnTo>
                  <a:cubicBezTo>
                    <a:pt x="14080" y="11300"/>
                    <a:pt x="14126" y="11254"/>
                    <a:pt x="14185" y="11254"/>
                  </a:cubicBezTo>
                  <a:close/>
                  <a:moveTo>
                    <a:pt x="4831" y="11811"/>
                  </a:moveTo>
                  <a:cubicBezTo>
                    <a:pt x="4889" y="11811"/>
                    <a:pt x="4935" y="11857"/>
                    <a:pt x="4935" y="11914"/>
                  </a:cubicBezTo>
                  <a:cubicBezTo>
                    <a:pt x="4935" y="11972"/>
                    <a:pt x="4889" y="12018"/>
                    <a:pt x="4831" y="12018"/>
                  </a:cubicBezTo>
                  <a:lnTo>
                    <a:pt x="4666" y="12018"/>
                  </a:lnTo>
                  <a:cubicBezTo>
                    <a:pt x="4609" y="12018"/>
                    <a:pt x="4563" y="11972"/>
                    <a:pt x="4563" y="11914"/>
                  </a:cubicBezTo>
                  <a:cubicBezTo>
                    <a:pt x="4563" y="11857"/>
                    <a:pt x="4609" y="11811"/>
                    <a:pt x="4666" y="11811"/>
                  </a:cubicBezTo>
                  <a:close/>
                  <a:moveTo>
                    <a:pt x="5822" y="11811"/>
                  </a:moveTo>
                  <a:cubicBezTo>
                    <a:pt x="5879" y="11811"/>
                    <a:pt x="5926" y="11857"/>
                    <a:pt x="5926" y="11914"/>
                  </a:cubicBezTo>
                  <a:cubicBezTo>
                    <a:pt x="5926" y="11972"/>
                    <a:pt x="5879" y="12018"/>
                    <a:pt x="5822" y="12018"/>
                  </a:cubicBezTo>
                  <a:lnTo>
                    <a:pt x="5657" y="12018"/>
                  </a:lnTo>
                  <a:cubicBezTo>
                    <a:pt x="5600" y="12018"/>
                    <a:pt x="5554" y="11972"/>
                    <a:pt x="5554" y="11914"/>
                  </a:cubicBezTo>
                  <a:cubicBezTo>
                    <a:pt x="5554" y="11857"/>
                    <a:pt x="5600" y="11811"/>
                    <a:pt x="5657" y="11811"/>
                  </a:cubicBezTo>
                  <a:close/>
                  <a:moveTo>
                    <a:pt x="6814" y="11811"/>
                  </a:moveTo>
                  <a:cubicBezTo>
                    <a:pt x="6871" y="11811"/>
                    <a:pt x="6917" y="11857"/>
                    <a:pt x="6917" y="11914"/>
                  </a:cubicBezTo>
                  <a:cubicBezTo>
                    <a:pt x="6917" y="11972"/>
                    <a:pt x="6871" y="12018"/>
                    <a:pt x="6814" y="12018"/>
                  </a:cubicBezTo>
                  <a:lnTo>
                    <a:pt x="6649" y="12018"/>
                  </a:lnTo>
                  <a:cubicBezTo>
                    <a:pt x="6591" y="12018"/>
                    <a:pt x="6545" y="11972"/>
                    <a:pt x="6545" y="11914"/>
                  </a:cubicBezTo>
                  <a:cubicBezTo>
                    <a:pt x="6545" y="11857"/>
                    <a:pt x="6591" y="11811"/>
                    <a:pt x="6649" y="11811"/>
                  </a:cubicBezTo>
                  <a:close/>
                  <a:moveTo>
                    <a:pt x="7805" y="11811"/>
                  </a:moveTo>
                  <a:cubicBezTo>
                    <a:pt x="7862" y="11811"/>
                    <a:pt x="7908" y="11857"/>
                    <a:pt x="7908" y="11914"/>
                  </a:cubicBezTo>
                  <a:cubicBezTo>
                    <a:pt x="7908" y="11972"/>
                    <a:pt x="7862" y="12018"/>
                    <a:pt x="7805" y="12018"/>
                  </a:cubicBezTo>
                  <a:lnTo>
                    <a:pt x="7639" y="12018"/>
                  </a:lnTo>
                  <a:cubicBezTo>
                    <a:pt x="7582" y="12018"/>
                    <a:pt x="7536" y="11972"/>
                    <a:pt x="7536" y="11914"/>
                  </a:cubicBezTo>
                  <a:cubicBezTo>
                    <a:pt x="7536" y="11857"/>
                    <a:pt x="7582" y="11811"/>
                    <a:pt x="7639" y="11811"/>
                  </a:cubicBezTo>
                  <a:close/>
                  <a:moveTo>
                    <a:pt x="8796" y="11811"/>
                  </a:moveTo>
                  <a:cubicBezTo>
                    <a:pt x="8854" y="11811"/>
                    <a:pt x="8900" y="11857"/>
                    <a:pt x="8900" y="11914"/>
                  </a:cubicBezTo>
                  <a:cubicBezTo>
                    <a:pt x="8900" y="11972"/>
                    <a:pt x="8852" y="12018"/>
                    <a:pt x="8796" y="12018"/>
                  </a:cubicBezTo>
                  <a:lnTo>
                    <a:pt x="8631" y="12018"/>
                  </a:lnTo>
                  <a:cubicBezTo>
                    <a:pt x="8574" y="12018"/>
                    <a:pt x="8527" y="11972"/>
                    <a:pt x="8527" y="11914"/>
                  </a:cubicBezTo>
                  <a:cubicBezTo>
                    <a:pt x="8527" y="11857"/>
                    <a:pt x="8574" y="11811"/>
                    <a:pt x="8631" y="11811"/>
                  </a:cubicBezTo>
                  <a:close/>
                  <a:moveTo>
                    <a:pt x="9787" y="11811"/>
                  </a:moveTo>
                  <a:cubicBezTo>
                    <a:pt x="9844" y="11811"/>
                    <a:pt x="9890" y="11857"/>
                    <a:pt x="9890" y="11914"/>
                  </a:cubicBezTo>
                  <a:cubicBezTo>
                    <a:pt x="9889" y="11972"/>
                    <a:pt x="9843" y="12018"/>
                    <a:pt x="9787" y="12018"/>
                  </a:cubicBezTo>
                  <a:lnTo>
                    <a:pt x="9622" y="12018"/>
                  </a:lnTo>
                  <a:cubicBezTo>
                    <a:pt x="9565" y="12018"/>
                    <a:pt x="9519" y="11972"/>
                    <a:pt x="9519" y="11914"/>
                  </a:cubicBezTo>
                  <a:cubicBezTo>
                    <a:pt x="9519" y="11857"/>
                    <a:pt x="9565" y="11811"/>
                    <a:pt x="9622" y="11811"/>
                  </a:cubicBezTo>
                  <a:close/>
                  <a:moveTo>
                    <a:pt x="10779" y="11811"/>
                  </a:moveTo>
                  <a:cubicBezTo>
                    <a:pt x="10836" y="11811"/>
                    <a:pt x="10882" y="11857"/>
                    <a:pt x="10882" y="11914"/>
                  </a:cubicBezTo>
                  <a:cubicBezTo>
                    <a:pt x="10881" y="11972"/>
                    <a:pt x="10835" y="12018"/>
                    <a:pt x="10779" y="12018"/>
                  </a:cubicBezTo>
                  <a:lnTo>
                    <a:pt x="10614" y="12018"/>
                  </a:lnTo>
                  <a:cubicBezTo>
                    <a:pt x="10555" y="12018"/>
                    <a:pt x="10509" y="11972"/>
                    <a:pt x="10509" y="11914"/>
                  </a:cubicBezTo>
                  <a:cubicBezTo>
                    <a:pt x="10509" y="11857"/>
                    <a:pt x="10555" y="11811"/>
                    <a:pt x="10614" y="11811"/>
                  </a:cubicBezTo>
                  <a:close/>
                  <a:moveTo>
                    <a:pt x="11770" y="11811"/>
                  </a:moveTo>
                  <a:cubicBezTo>
                    <a:pt x="11827" y="11811"/>
                    <a:pt x="11873" y="11857"/>
                    <a:pt x="11873" y="11914"/>
                  </a:cubicBezTo>
                  <a:cubicBezTo>
                    <a:pt x="11872" y="11972"/>
                    <a:pt x="11826" y="12018"/>
                    <a:pt x="11770" y="12018"/>
                  </a:cubicBezTo>
                  <a:lnTo>
                    <a:pt x="11604" y="12018"/>
                  </a:lnTo>
                  <a:cubicBezTo>
                    <a:pt x="11547" y="12018"/>
                    <a:pt x="11501" y="11972"/>
                    <a:pt x="11501" y="11914"/>
                  </a:cubicBezTo>
                  <a:cubicBezTo>
                    <a:pt x="11501" y="11857"/>
                    <a:pt x="11547" y="11811"/>
                    <a:pt x="11604" y="11811"/>
                  </a:cubicBezTo>
                  <a:close/>
                  <a:moveTo>
                    <a:pt x="12759" y="11811"/>
                  </a:moveTo>
                  <a:cubicBezTo>
                    <a:pt x="12817" y="11811"/>
                    <a:pt x="12863" y="11857"/>
                    <a:pt x="12863" y="11914"/>
                  </a:cubicBezTo>
                  <a:cubicBezTo>
                    <a:pt x="12863" y="11972"/>
                    <a:pt x="12817" y="12018"/>
                    <a:pt x="12759" y="12018"/>
                  </a:cubicBezTo>
                  <a:lnTo>
                    <a:pt x="12595" y="12018"/>
                  </a:lnTo>
                  <a:cubicBezTo>
                    <a:pt x="12537" y="12018"/>
                    <a:pt x="12491" y="11972"/>
                    <a:pt x="12491" y="11914"/>
                  </a:cubicBezTo>
                  <a:cubicBezTo>
                    <a:pt x="12491" y="11857"/>
                    <a:pt x="12537" y="11811"/>
                    <a:pt x="12595" y="11811"/>
                  </a:cubicBezTo>
                  <a:close/>
                  <a:moveTo>
                    <a:pt x="13751" y="11812"/>
                  </a:moveTo>
                  <a:cubicBezTo>
                    <a:pt x="13808" y="11812"/>
                    <a:pt x="13854" y="11858"/>
                    <a:pt x="13854" y="11916"/>
                  </a:cubicBezTo>
                  <a:cubicBezTo>
                    <a:pt x="13854" y="11973"/>
                    <a:pt x="13808" y="12019"/>
                    <a:pt x="13751" y="12019"/>
                  </a:cubicBezTo>
                  <a:lnTo>
                    <a:pt x="13586" y="12019"/>
                  </a:lnTo>
                  <a:cubicBezTo>
                    <a:pt x="13528" y="12019"/>
                    <a:pt x="13482" y="11973"/>
                    <a:pt x="13482" y="11916"/>
                  </a:cubicBezTo>
                  <a:cubicBezTo>
                    <a:pt x="13482" y="11858"/>
                    <a:pt x="13530" y="11812"/>
                    <a:pt x="13586" y="11812"/>
                  </a:cubicBezTo>
                  <a:close/>
                  <a:moveTo>
                    <a:pt x="4314" y="12286"/>
                  </a:moveTo>
                  <a:cubicBezTo>
                    <a:pt x="4372" y="12286"/>
                    <a:pt x="4418" y="12332"/>
                    <a:pt x="4418" y="12390"/>
                  </a:cubicBezTo>
                  <a:lnTo>
                    <a:pt x="4418" y="12556"/>
                  </a:lnTo>
                  <a:cubicBezTo>
                    <a:pt x="4418" y="12613"/>
                    <a:pt x="4372" y="12659"/>
                    <a:pt x="4314" y="12659"/>
                  </a:cubicBezTo>
                  <a:cubicBezTo>
                    <a:pt x="4257" y="12659"/>
                    <a:pt x="4211" y="12613"/>
                    <a:pt x="4211" y="12556"/>
                  </a:cubicBezTo>
                  <a:lnTo>
                    <a:pt x="4211" y="12390"/>
                  </a:lnTo>
                  <a:cubicBezTo>
                    <a:pt x="4211" y="12332"/>
                    <a:pt x="4257" y="12286"/>
                    <a:pt x="4314" y="12286"/>
                  </a:cubicBezTo>
                  <a:close/>
                  <a:moveTo>
                    <a:pt x="4314" y="13278"/>
                  </a:moveTo>
                  <a:cubicBezTo>
                    <a:pt x="4372" y="13278"/>
                    <a:pt x="4418" y="13324"/>
                    <a:pt x="4418" y="13381"/>
                  </a:cubicBezTo>
                  <a:lnTo>
                    <a:pt x="4418" y="13546"/>
                  </a:lnTo>
                  <a:cubicBezTo>
                    <a:pt x="4418" y="13604"/>
                    <a:pt x="4372" y="13650"/>
                    <a:pt x="4314" y="13650"/>
                  </a:cubicBezTo>
                  <a:cubicBezTo>
                    <a:pt x="4257" y="13650"/>
                    <a:pt x="4211" y="13604"/>
                    <a:pt x="4211" y="13546"/>
                  </a:cubicBezTo>
                  <a:lnTo>
                    <a:pt x="4211" y="13381"/>
                  </a:lnTo>
                  <a:cubicBezTo>
                    <a:pt x="4211" y="13324"/>
                    <a:pt x="4257" y="13278"/>
                    <a:pt x="4314" y="13278"/>
                  </a:cubicBezTo>
                  <a:close/>
                  <a:moveTo>
                    <a:pt x="4314" y="14267"/>
                  </a:moveTo>
                  <a:cubicBezTo>
                    <a:pt x="4372" y="14267"/>
                    <a:pt x="4418" y="14313"/>
                    <a:pt x="4418" y="14372"/>
                  </a:cubicBezTo>
                  <a:lnTo>
                    <a:pt x="4418" y="14536"/>
                  </a:lnTo>
                  <a:cubicBezTo>
                    <a:pt x="4418" y="14594"/>
                    <a:pt x="4372" y="14640"/>
                    <a:pt x="4314" y="14640"/>
                  </a:cubicBezTo>
                  <a:cubicBezTo>
                    <a:pt x="4257" y="14640"/>
                    <a:pt x="4211" y="14594"/>
                    <a:pt x="4211" y="14536"/>
                  </a:cubicBezTo>
                  <a:lnTo>
                    <a:pt x="4211" y="14372"/>
                  </a:lnTo>
                  <a:cubicBezTo>
                    <a:pt x="4211" y="14313"/>
                    <a:pt x="4257" y="14267"/>
                    <a:pt x="4314" y="14267"/>
                  </a:cubicBezTo>
                  <a:close/>
                  <a:moveTo>
                    <a:pt x="4314" y="15259"/>
                  </a:moveTo>
                  <a:cubicBezTo>
                    <a:pt x="4372" y="15259"/>
                    <a:pt x="4418" y="15305"/>
                    <a:pt x="4418" y="15362"/>
                  </a:cubicBezTo>
                  <a:lnTo>
                    <a:pt x="4418" y="15528"/>
                  </a:lnTo>
                  <a:cubicBezTo>
                    <a:pt x="4418" y="15585"/>
                    <a:pt x="4372" y="15631"/>
                    <a:pt x="4314" y="15631"/>
                  </a:cubicBezTo>
                  <a:cubicBezTo>
                    <a:pt x="4257" y="15631"/>
                    <a:pt x="4211" y="15585"/>
                    <a:pt x="4211" y="15528"/>
                  </a:cubicBezTo>
                  <a:lnTo>
                    <a:pt x="4211" y="15362"/>
                  </a:lnTo>
                  <a:cubicBezTo>
                    <a:pt x="4211" y="15305"/>
                    <a:pt x="4257" y="15259"/>
                    <a:pt x="4314" y="15259"/>
                  </a:cubicBezTo>
                  <a:close/>
                  <a:moveTo>
                    <a:pt x="4314" y="16250"/>
                  </a:moveTo>
                  <a:cubicBezTo>
                    <a:pt x="4372" y="16250"/>
                    <a:pt x="4418" y="16296"/>
                    <a:pt x="4418" y="16354"/>
                  </a:cubicBezTo>
                  <a:lnTo>
                    <a:pt x="4418" y="16518"/>
                  </a:lnTo>
                  <a:cubicBezTo>
                    <a:pt x="4418" y="16577"/>
                    <a:pt x="4372" y="16623"/>
                    <a:pt x="4314" y="16623"/>
                  </a:cubicBezTo>
                  <a:cubicBezTo>
                    <a:pt x="4257" y="16623"/>
                    <a:pt x="4211" y="16577"/>
                    <a:pt x="4211" y="16518"/>
                  </a:cubicBezTo>
                  <a:lnTo>
                    <a:pt x="4211" y="16354"/>
                  </a:lnTo>
                  <a:cubicBezTo>
                    <a:pt x="4211" y="16296"/>
                    <a:pt x="4257" y="16250"/>
                    <a:pt x="4314" y="16250"/>
                  </a:cubicBezTo>
                  <a:close/>
                  <a:moveTo>
                    <a:pt x="4314" y="17242"/>
                  </a:moveTo>
                  <a:cubicBezTo>
                    <a:pt x="4372" y="17242"/>
                    <a:pt x="4418" y="17288"/>
                    <a:pt x="4418" y="17345"/>
                  </a:cubicBezTo>
                  <a:lnTo>
                    <a:pt x="4418" y="17510"/>
                  </a:lnTo>
                  <a:cubicBezTo>
                    <a:pt x="4418" y="17567"/>
                    <a:pt x="4372" y="17613"/>
                    <a:pt x="4314" y="17613"/>
                  </a:cubicBezTo>
                  <a:cubicBezTo>
                    <a:pt x="4257" y="17613"/>
                    <a:pt x="4211" y="17567"/>
                    <a:pt x="4211" y="17510"/>
                  </a:cubicBezTo>
                  <a:lnTo>
                    <a:pt x="4211" y="17345"/>
                  </a:lnTo>
                  <a:cubicBezTo>
                    <a:pt x="4211" y="17288"/>
                    <a:pt x="4257" y="17242"/>
                    <a:pt x="4314" y="17242"/>
                  </a:cubicBezTo>
                  <a:close/>
                  <a:moveTo>
                    <a:pt x="4314" y="18232"/>
                  </a:moveTo>
                  <a:cubicBezTo>
                    <a:pt x="4372" y="18232"/>
                    <a:pt x="4418" y="18278"/>
                    <a:pt x="4418" y="18337"/>
                  </a:cubicBezTo>
                  <a:lnTo>
                    <a:pt x="4418" y="18501"/>
                  </a:lnTo>
                  <a:cubicBezTo>
                    <a:pt x="4418" y="18559"/>
                    <a:pt x="4372" y="18605"/>
                    <a:pt x="4314" y="18605"/>
                  </a:cubicBezTo>
                  <a:cubicBezTo>
                    <a:pt x="4257" y="18605"/>
                    <a:pt x="4211" y="18559"/>
                    <a:pt x="4211" y="18501"/>
                  </a:cubicBezTo>
                  <a:lnTo>
                    <a:pt x="4211" y="18337"/>
                  </a:lnTo>
                  <a:cubicBezTo>
                    <a:pt x="4211" y="18278"/>
                    <a:pt x="4257" y="18232"/>
                    <a:pt x="4314" y="18232"/>
                  </a:cubicBezTo>
                  <a:close/>
                  <a:moveTo>
                    <a:pt x="4314" y="19224"/>
                  </a:moveTo>
                  <a:cubicBezTo>
                    <a:pt x="4372" y="19224"/>
                    <a:pt x="4418" y="19270"/>
                    <a:pt x="4418" y="19327"/>
                  </a:cubicBezTo>
                  <a:lnTo>
                    <a:pt x="4418" y="19493"/>
                  </a:lnTo>
                  <a:cubicBezTo>
                    <a:pt x="4418" y="19550"/>
                    <a:pt x="4372" y="19596"/>
                    <a:pt x="4314" y="19596"/>
                  </a:cubicBezTo>
                  <a:cubicBezTo>
                    <a:pt x="4257" y="19596"/>
                    <a:pt x="4211" y="19550"/>
                    <a:pt x="4211" y="19493"/>
                  </a:cubicBezTo>
                  <a:lnTo>
                    <a:pt x="4211" y="19327"/>
                  </a:lnTo>
                  <a:cubicBezTo>
                    <a:pt x="4211" y="19270"/>
                    <a:pt x="4257" y="19224"/>
                    <a:pt x="4314" y="19224"/>
                  </a:cubicBezTo>
                  <a:close/>
                  <a:moveTo>
                    <a:pt x="5161" y="19534"/>
                  </a:moveTo>
                  <a:cubicBezTo>
                    <a:pt x="5219" y="19534"/>
                    <a:pt x="5265" y="19580"/>
                    <a:pt x="5265" y="19637"/>
                  </a:cubicBezTo>
                  <a:cubicBezTo>
                    <a:pt x="5265" y="19694"/>
                    <a:pt x="5219" y="19740"/>
                    <a:pt x="5161" y="19740"/>
                  </a:cubicBezTo>
                  <a:lnTo>
                    <a:pt x="4996" y="19740"/>
                  </a:lnTo>
                  <a:cubicBezTo>
                    <a:pt x="4938" y="19740"/>
                    <a:pt x="4892" y="19694"/>
                    <a:pt x="4892" y="19637"/>
                  </a:cubicBezTo>
                  <a:cubicBezTo>
                    <a:pt x="4892" y="19580"/>
                    <a:pt x="4938" y="19534"/>
                    <a:pt x="4996" y="19534"/>
                  </a:cubicBezTo>
                  <a:close/>
                  <a:moveTo>
                    <a:pt x="6153" y="19534"/>
                  </a:moveTo>
                  <a:cubicBezTo>
                    <a:pt x="6210" y="19534"/>
                    <a:pt x="6256" y="19580"/>
                    <a:pt x="6256" y="19637"/>
                  </a:cubicBezTo>
                  <a:cubicBezTo>
                    <a:pt x="6256" y="19694"/>
                    <a:pt x="6210" y="19740"/>
                    <a:pt x="6153" y="19740"/>
                  </a:cubicBezTo>
                  <a:lnTo>
                    <a:pt x="5987" y="19740"/>
                  </a:lnTo>
                  <a:cubicBezTo>
                    <a:pt x="5930" y="19740"/>
                    <a:pt x="5884" y="19694"/>
                    <a:pt x="5884" y="19637"/>
                  </a:cubicBezTo>
                  <a:cubicBezTo>
                    <a:pt x="5885" y="19580"/>
                    <a:pt x="5931" y="19534"/>
                    <a:pt x="5987" y="19534"/>
                  </a:cubicBezTo>
                  <a:close/>
                  <a:moveTo>
                    <a:pt x="7143" y="19534"/>
                  </a:moveTo>
                  <a:cubicBezTo>
                    <a:pt x="7201" y="19534"/>
                    <a:pt x="7247" y="19580"/>
                    <a:pt x="7247" y="19637"/>
                  </a:cubicBezTo>
                  <a:cubicBezTo>
                    <a:pt x="7247" y="19694"/>
                    <a:pt x="7201" y="19740"/>
                    <a:pt x="7143" y="19740"/>
                  </a:cubicBezTo>
                  <a:lnTo>
                    <a:pt x="6978" y="19740"/>
                  </a:lnTo>
                  <a:cubicBezTo>
                    <a:pt x="6921" y="19740"/>
                    <a:pt x="6875" y="19694"/>
                    <a:pt x="6875" y="19637"/>
                  </a:cubicBezTo>
                  <a:cubicBezTo>
                    <a:pt x="6876" y="19580"/>
                    <a:pt x="6922" y="19534"/>
                    <a:pt x="6978" y="19534"/>
                  </a:cubicBezTo>
                  <a:close/>
                  <a:moveTo>
                    <a:pt x="8135" y="19534"/>
                  </a:moveTo>
                  <a:cubicBezTo>
                    <a:pt x="8192" y="19534"/>
                    <a:pt x="8238" y="19580"/>
                    <a:pt x="8238" y="19637"/>
                  </a:cubicBezTo>
                  <a:cubicBezTo>
                    <a:pt x="8238" y="19694"/>
                    <a:pt x="8192" y="19740"/>
                    <a:pt x="8135" y="19740"/>
                  </a:cubicBezTo>
                  <a:lnTo>
                    <a:pt x="7970" y="19740"/>
                  </a:lnTo>
                  <a:cubicBezTo>
                    <a:pt x="7913" y="19740"/>
                    <a:pt x="7867" y="19694"/>
                    <a:pt x="7867" y="19637"/>
                  </a:cubicBezTo>
                  <a:cubicBezTo>
                    <a:pt x="7867" y="19580"/>
                    <a:pt x="7914" y="19534"/>
                    <a:pt x="7970" y="19534"/>
                  </a:cubicBezTo>
                  <a:close/>
                  <a:moveTo>
                    <a:pt x="9126" y="19534"/>
                  </a:moveTo>
                  <a:cubicBezTo>
                    <a:pt x="9183" y="19534"/>
                    <a:pt x="9229" y="19580"/>
                    <a:pt x="9229" y="19637"/>
                  </a:cubicBezTo>
                  <a:cubicBezTo>
                    <a:pt x="9229" y="19694"/>
                    <a:pt x="9183" y="19740"/>
                    <a:pt x="9126" y="19740"/>
                  </a:cubicBezTo>
                  <a:lnTo>
                    <a:pt x="8961" y="19740"/>
                  </a:lnTo>
                  <a:cubicBezTo>
                    <a:pt x="8903" y="19740"/>
                    <a:pt x="8857" y="19694"/>
                    <a:pt x="8857" y="19637"/>
                  </a:cubicBezTo>
                  <a:cubicBezTo>
                    <a:pt x="8857" y="19580"/>
                    <a:pt x="8903" y="19534"/>
                    <a:pt x="8961" y="19534"/>
                  </a:cubicBezTo>
                  <a:close/>
                  <a:moveTo>
                    <a:pt x="10118" y="19534"/>
                  </a:moveTo>
                  <a:cubicBezTo>
                    <a:pt x="10175" y="19534"/>
                    <a:pt x="10221" y="19580"/>
                    <a:pt x="10221" y="19637"/>
                  </a:cubicBezTo>
                  <a:cubicBezTo>
                    <a:pt x="10221" y="19694"/>
                    <a:pt x="10175" y="19740"/>
                    <a:pt x="10118" y="19740"/>
                  </a:cubicBezTo>
                  <a:lnTo>
                    <a:pt x="9952" y="19740"/>
                  </a:lnTo>
                  <a:cubicBezTo>
                    <a:pt x="9894" y="19740"/>
                    <a:pt x="9848" y="19694"/>
                    <a:pt x="9848" y="19637"/>
                  </a:cubicBezTo>
                  <a:cubicBezTo>
                    <a:pt x="9848" y="19580"/>
                    <a:pt x="9894" y="19534"/>
                    <a:pt x="9952" y="19534"/>
                  </a:cubicBezTo>
                  <a:close/>
                  <a:moveTo>
                    <a:pt x="11108" y="19534"/>
                  </a:moveTo>
                  <a:cubicBezTo>
                    <a:pt x="11166" y="19534"/>
                    <a:pt x="11212" y="19580"/>
                    <a:pt x="11212" y="19637"/>
                  </a:cubicBezTo>
                  <a:cubicBezTo>
                    <a:pt x="11212" y="19694"/>
                    <a:pt x="11166" y="19740"/>
                    <a:pt x="11108" y="19740"/>
                  </a:cubicBezTo>
                  <a:lnTo>
                    <a:pt x="10943" y="19740"/>
                  </a:lnTo>
                  <a:cubicBezTo>
                    <a:pt x="10886" y="19740"/>
                    <a:pt x="10840" y="19694"/>
                    <a:pt x="10840" y="19637"/>
                  </a:cubicBezTo>
                  <a:cubicBezTo>
                    <a:pt x="10840" y="19580"/>
                    <a:pt x="10886" y="19534"/>
                    <a:pt x="10943" y="19534"/>
                  </a:cubicBezTo>
                  <a:close/>
                  <a:moveTo>
                    <a:pt x="12099" y="19534"/>
                  </a:moveTo>
                  <a:cubicBezTo>
                    <a:pt x="12157" y="19534"/>
                    <a:pt x="12203" y="19580"/>
                    <a:pt x="12203" y="19637"/>
                  </a:cubicBezTo>
                  <a:cubicBezTo>
                    <a:pt x="12203" y="19694"/>
                    <a:pt x="12157" y="19740"/>
                    <a:pt x="12099" y="19740"/>
                  </a:cubicBezTo>
                  <a:lnTo>
                    <a:pt x="11935" y="19740"/>
                  </a:lnTo>
                  <a:cubicBezTo>
                    <a:pt x="11877" y="19740"/>
                    <a:pt x="11831" y="19694"/>
                    <a:pt x="11831" y="19637"/>
                  </a:cubicBezTo>
                  <a:cubicBezTo>
                    <a:pt x="11831" y="19580"/>
                    <a:pt x="11877" y="19534"/>
                    <a:pt x="11935" y="19534"/>
                  </a:cubicBezTo>
                  <a:close/>
                  <a:moveTo>
                    <a:pt x="13091" y="19534"/>
                  </a:moveTo>
                  <a:cubicBezTo>
                    <a:pt x="13148" y="19534"/>
                    <a:pt x="13194" y="19580"/>
                    <a:pt x="13194" y="19637"/>
                  </a:cubicBezTo>
                  <a:cubicBezTo>
                    <a:pt x="13194" y="19694"/>
                    <a:pt x="13148" y="19740"/>
                    <a:pt x="13091" y="19740"/>
                  </a:cubicBezTo>
                  <a:lnTo>
                    <a:pt x="12926" y="19740"/>
                  </a:lnTo>
                  <a:cubicBezTo>
                    <a:pt x="12868" y="19740"/>
                    <a:pt x="12822" y="19694"/>
                    <a:pt x="12822" y="19637"/>
                  </a:cubicBezTo>
                  <a:cubicBezTo>
                    <a:pt x="12822" y="19580"/>
                    <a:pt x="12868" y="19534"/>
                    <a:pt x="12926" y="19534"/>
                  </a:cubicBezTo>
                  <a:close/>
                  <a:moveTo>
                    <a:pt x="14080" y="19534"/>
                  </a:moveTo>
                  <a:cubicBezTo>
                    <a:pt x="14139" y="19534"/>
                    <a:pt x="14185" y="19580"/>
                    <a:pt x="14185" y="19637"/>
                  </a:cubicBezTo>
                  <a:cubicBezTo>
                    <a:pt x="14185" y="19694"/>
                    <a:pt x="14139" y="19740"/>
                    <a:pt x="14080" y="19740"/>
                  </a:cubicBezTo>
                  <a:lnTo>
                    <a:pt x="13916" y="19740"/>
                  </a:lnTo>
                  <a:cubicBezTo>
                    <a:pt x="13858" y="19740"/>
                    <a:pt x="13812" y="19694"/>
                    <a:pt x="13812" y="19637"/>
                  </a:cubicBezTo>
                  <a:cubicBezTo>
                    <a:pt x="13813" y="19580"/>
                    <a:pt x="13859" y="19534"/>
                    <a:pt x="13916" y="19534"/>
                  </a:cubicBezTo>
                  <a:close/>
                  <a:moveTo>
                    <a:pt x="15072" y="19534"/>
                  </a:moveTo>
                  <a:cubicBezTo>
                    <a:pt x="15129" y="19534"/>
                    <a:pt x="15175" y="19580"/>
                    <a:pt x="15175" y="19637"/>
                  </a:cubicBezTo>
                  <a:cubicBezTo>
                    <a:pt x="15175" y="19694"/>
                    <a:pt x="15129" y="19740"/>
                    <a:pt x="15072" y="19740"/>
                  </a:cubicBezTo>
                  <a:lnTo>
                    <a:pt x="14907" y="19740"/>
                  </a:lnTo>
                  <a:cubicBezTo>
                    <a:pt x="14850" y="19740"/>
                    <a:pt x="14804" y="19694"/>
                    <a:pt x="14804" y="19637"/>
                  </a:cubicBezTo>
                  <a:cubicBezTo>
                    <a:pt x="14805" y="19580"/>
                    <a:pt x="14851" y="19534"/>
                    <a:pt x="14907" y="19534"/>
                  </a:cubicBezTo>
                  <a:close/>
                  <a:moveTo>
                    <a:pt x="16063" y="19534"/>
                  </a:moveTo>
                  <a:cubicBezTo>
                    <a:pt x="16121" y="19534"/>
                    <a:pt x="16167" y="19580"/>
                    <a:pt x="16167" y="19637"/>
                  </a:cubicBezTo>
                  <a:cubicBezTo>
                    <a:pt x="16167" y="19694"/>
                    <a:pt x="16121" y="19740"/>
                    <a:pt x="16063" y="19740"/>
                  </a:cubicBezTo>
                  <a:lnTo>
                    <a:pt x="15899" y="19740"/>
                  </a:lnTo>
                  <a:cubicBezTo>
                    <a:pt x="15840" y="19740"/>
                    <a:pt x="15794" y="19694"/>
                    <a:pt x="15794" y="19637"/>
                  </a:cubicBezTo>
                  <a:cubicBezTo>
                    <a:pt x="15796" y="19580"/>
                    <a:pt x="15842" y="19534"/>
                    <a:pt x="15899" y="19534"/>
                  </a:cubicBezTo>
                  <a:close/>
                  <a:moveTo>
                    <a:pt x="17034" y="19534"/>
                  </a:moveTo>
                  <a:cubicBezTo>
                    <a:pt x="17092" y="19534"/>
                    <a:pt x="17138" y="19580"/>
                    <a:pt x="17138" y="19637"/>
                  </a:cubicBezTo>
                  <a:lnTo>
                    <a:pt x="17138" y="19657"/>
                  </a:lnTo>
                  <a:cubicBezTo>
                    <a:pt x="17138" y="19715"/>
                    <a:pt x="17092" y="19761"/>
                    <a:pt x="17034" y="19761"/>
                  </a:cubicBezTo>
                  <a:cubicBezTo>
                    <a:pt x="17011" y="19761"/>
                    <a:pt x="16989" y="19754"/>
                    <a:pt x="16973" y="19740"/>
                  </a:cubicBezTo>
                  <a:lnTo>
                    <a:pt x="16889" y="19740"/>
                  </a:lnTo>
                  <a:cubicBezTo>
                    <a:pt x="16832" y="19740"/>
                    <a:pt x="16786" y="19694"/>
                    <a:pt x="16786" y="19637"/>
                  </a:cubicBezTo>
                  <a:cubicBezTo>
                    <a:pt x="16786" y="19580"/>
                    <a:pt x="16833" y="19534"/>
                    <a:pt x="16889" y="19534"/>
                  </a:cubicBezTo>
                  <a:close/>
                  <a:moveTo>
                    <a:pt x="17034" y="20380"/>
                  </a:moveTo>
                  <a:cubicBezTo>
                    <a:pt x="17092" y="20380"/>
                    <a:pt x="17138" y="20426"/>
                    <a:pt x="17138" y="20483"/>
                  </a:cubicBezTo>
                  <a:lnTo>
                    <a:pt x="17138" y="20649"/>
                  </a:lnTo>
                  <a:cubicBezTo>
                    <a:pt x="17138" y="20706"/>
                    <a:pt x="17092" y="20752"/>
                    <a:pt x="17034" y="20752"/>
                  </a:cubicBezTo>
                  <a:cubicBezTo>
                    <a:pt x="16976" y="20752"/>
                    <a:pt x="16930" y="20706"/>
                    <a:pt x="16930" y="20649"/>
                  </a:cubicBezTo>
                  <a:lnTo>
                    <a:pt x="16930" y="20483"/>
                  </a:lnTo>
                  <a:cubicBezTo>
                    <a:pt x="16930" y="20426"/>
                    <a:pt x="16976" y="20380"/>
                    <a:pt x="17034" y="20380"/>
                  </a:cubicBezTo>
                  <a:close/>
                  <a:moveTo>
                    <a:pt x="17034" y="21371"/>
                  </a:moveTo>
                  <a:cubicBezTo>
                    <a:pt x="17092" y="21371"/>
                    <a:pt x="17138" y="21417"/>
                    <a:pt x="17138" y="21475"/>
                  </a:cubicBezTo>
                  <a:lnTo>
                    <a:pt x="17138" y="21639"/>
                  </a:lnTo>
                  <a:cubicBezTo>
                    <a:pt x="17138" y="21698"/>
                    <a:pt x="17092" y="21744"/>
                    <a:pt x="17034" y="21744"/>
                  </a:cubicBezTo>
                  <a:cubicBezTo>
                    <a:pt x="16976" y="21744"/>
                    <a:pt x="16930" y="21698"/>
                    <a:pt x="16930" y="21639"/>
                  </a:cubicBezTo>
                  <a:lnTo>
                    <a:pt x="16930" y="21475"/>
                  </a:lnTo>
                  <a:cubicBezTo>
                    <a:pt x="16930" y="21417"/>
                    <a:pt x="16976" y="21371"/>
                    <a:pt x="17034" y="21371"/>
                  </a:cubicBezTo>
                  <a:close/>
                  <a:moveTo>
                    <a:pt x="17034" y="22363"/>
                  </a:moveTo>
                  <a:cubicBezTo>
                    <a:pt x="17092" y="22363"/>
                    <a:pt x="17138" y="22409"/>
                    <a:pt x="17138" y="22466"/>
                  </a:cubicBezTo>
                  <a:lnTo>
                    <a:pt x="17138" y="22631"/>
                  </a:lnTo>
                  <a:cubicBezTo>
                    <a:pt x="17138" y="22688"/>
                    <a:pt x="17092" y="22734"/>
                    <a:pt x="17034" y="22734"/>
                  </a:cubicBezTo>
                  <a:cubicBezTo>
                    <a:pt x="16976" y="22734"/>
                    <a:pt x="16930" y="22688"/>
                    <a:pt x="16930" y="22631"/>
                  </a:cubicBezTo>
                  <a:lnTo>
                    <a:pt x="16930" y="22466"/>
                  </a:lnTo>
                  <a:cubicBezTo>
                    <a:pt x="16930" y="22409"/>
                    <a:pt x="16976" y="22363"/>
                    <a:pt x="17034" y="22363"/>
                  </a:cubicBezTo>
                  <a:close/>
                  <a:moveTo>
                    <a:pt x="17034" y="23353"/>
                  </a:moveTo>
                  <a:cubicBezTo>
                    <a:pt x="17092" y="23353"/>
                    <a:pt x="17138" y="23399"/>
                    <a:pt x="17138" y="23458"/>
                  </a:cubicBezTo>
                  <a:lnTo>
                    <a:pt x="17138" y="23622"/>
                  </a:lnTo>
                  <a:cubicBezTo>
                    <a:pt x="17138" y="23680"/>
                    <a:pt x="17092" y="23726"/>
                    <a:pt x="17034" y="23726"/>
                  </a:cubicBezTo>
                  <a:cubicBezTo>
                    <a:pt x="16976" y="23726"/>
                    <a:pt x="16930" y="23680"/>
                    <a:pt x="16930" y="23622"/>
                  </a:cubicBezTo>
                  <a:lnTo>
                    <a:pt x="16930" y="23458"/>
                  </a:lnTo>
                  <a:cubicBezTo>
                    <a:pt x="16930" y="23399"/>
                    <a:pt x="16976" y="23353"/>
                    <a:pt x="17034" y="23353"/>
                  </a:cubicBezTo>
                  <a:close/>
                  <a:moveTo>
                    <a:pt x="17034" y="24345"/>
                  </a:moveTo>
                  <a:cubicBezTo>
                    <a:pt x="17092" y="24345"/>
                    <a:pt x="17138" y="24391"/>
                    <a:pt x="17138" y="24448"/>
                  </a:cubicBezTo>
                  <a:lnTo>
                    <a:pt x="17138" y="24614"/>
                  </a:lnTo>
                  <a:cubicBezTo>
                    <a:pt x="17138" y="24671"/>
                    <a:pt x="17092" y="24717"/>
                    <a:pt x="17034" y="24717"/>
                  </a:cubicBezTo>
                  <a:cubicBezTo>
                    <a:pt x="16976" y="24717"/>
                    <a:pt x="16930" y="24671"/>
                    <a:pt x="16930" y="24614"/>
                  </a:cubicBezTo>
                  <a:lnTo>
                    <a:pt x="16930" y="24448"/>
                  </a:lnTo>
                  <a:cubicBezTo>
                    <a:pt x="16930" y="24391"/>
                    <a:pt x="16976" y="24345"/>
                    <a:pt x="17034" y="24345"/>
                  </a:cubicBezTo>
                  <a:close/>
                  <a:moveTo>
                    <a:pt x="17034" y="25335"/>
                  </a:moveTo>
                  <a:cubicBezTo>
                    <a:pt x="17092" y="25335"/>
                    <a:pt x="17138" y="25381"/>
                    <a:pt x="17138" y="25438"/>
                  </a:cubicBezTo>
                  <a:lnTo>
                    <a:pt x="17138" y="25603"/>
                  </a:lnTo>
                  <a:cubicBezTo>
                    <a:pt x="17138" y="25661"/>
                    <a:pt x="17092" y="25707"/>
                    <a:pt x="17034" y="25707"/>
                  </a:cubicBezTo>
                  <a:cubicBezTo>
                    <a:pt x="16976" y="25707"/>
                    <a:pt x="16930" y="25661"/>
                    <a:pt x="16930" y="25603"/>
                  </a:cubicBezTo>
                  <a:lnTo>
                    <a:pt x="16930" y="25438"/>
                  </a:lnTo>
                  <a:cubicBezTo>
                    <a:pt x="16930" y="25381"/>
                    <a:pt x="16976" y="25335"/>
                    <a:pt x="17034" y="25335"/>
                  </a:cubicBezTo>
                  <a:close/>
                  <a:moveTo>
                    <a:pt x="1362" y="25520"/>
                  </a:moveTo>
                  <a:cubicBezTo>
                    <a:pt x="1420" y="25520"/>
                    <a:pt x="1466" y="25566"/>
                    <a:pt x="1466" y="25624"/>
                  </a:cubicBezTo>
                  <a:cubicBezTo>
                    <a:pt x="1466" y="25681"/>
                    <a:pt x="1420" y="25727"/>
                    <a:pt x="1362" y="25727"/>
                  </a:cubicBezTo>
                  <a:lnTo>
                    <a:pt x="1197" y="25727"/>
                  </a:lnTo>
                  <a:cubicBezTo>
                    <a:pt x="1140" y="25727"/>
                    <a:pt x="1094" y="25681"/>
                    <a:pt x="1094" y="25624"/>
                  </a:cubicBezTo>
                  <a:cubicBezTo>
                    <a:pt x="1094" y="25566"/>
                    <a:pt x="1140" y="25520"/>
                    <a:pt x="1197" y="25520"/>
                  </a:cubicBezTo>
                  <a:close/>
                  <a:moveTo>
                    <a:pt x="2354" y="25520"/>
                  </a:moveTo>
                  <a:cubicBezTo>
                    <a:pt x="2411" y="25520"/>
                    <a:pt x="2457" y="25566"/>
                    <a:pt x="2457" y="25624"/>
                  </a:cubicBezTo>
                  <a:cubicBezTo>
                    <a:pt x="2457" y="25681"/>
                    <a:pt x="2411" y="25727"/>
                    <a:pt x="2354" y="25727"/>
                  </a:cubicBezTo>
                  <a:lnTo>
                    <a:pt x="2189" y="25727"/>
                  </a:lnTo>
                  <a:cubicBezTo>
                    <a:pt x="2132" y="25727"/>
                    <a:pt x="2086" y="25681"/>
                    <a:pt x="2086" y="25624"/>
                  </a:cubicBezTo>
                  <a:cubicBezTo>
                    <a:pt x="2086" y="25566"/>
                    <a:pt x="2132" y="25520"/>
                    <a:pt x="2189" y="25520"/>
                  </a:cubicBezTo>
                  <a:close/>
                  <a:moveTo>
                    <a:pt x="3345" y="25520"/>
                  </a:moveTo>
                  <a:cubicBezTo>
                    <a:pt x="3402" y="25520"/>
                    <a:pt x="3448" y="25566"/>
                    <a:pt x="3448" y="25624"/>
                  </a:cubicBezTo>
                  <a:cubicBezTo>
                    <a:pt x="3448" y="25681"/>
                    <a:pt x="3402" y="25727"/>
                    <a:pt x="3345" y="25727"/>
                  </a:cubicBezTo>
                  <a:lnTo>
                    <a:pt x="3180" y="25727"/>
                  </a:lnTo>
                  <a:cubicBezTo>
                    <a:pt x="3122" y="25727"/>
                    <a:pt x="3076" y="25681"/>
                    <a:pt x="3076" y="25624"/>
                  </a:cubicBezTo>
                  <a:cubicBezTo>
                    <a:pt x="3076" y="25566"/>
                    <a:pt x="3122" y="25520"/>
                    <a:pt x="3180" y="25520"/>
                  </a:cubicBezTo>
                  <a:close/>
                  <a:moveTo>
                    <a:pt x="4337" y="25520"/>
                  </a:moveTo>
                  <a:cubicBezTo>
                    <a:pt x="4394" y="25520"/>
                    <a:pt x="4440" y="25566"/>
                    <a:pt x="4440" y="25624"/>
                  </a:cubicBezTo>
                  <a:cubicBezTo>
                    <a:pt x="4440" y="25681"/>
                    <a:pt x="4393" y="25727"/>
                    <a:pt x="4337" y="25727"/>
                  </a:cubicBezTo>
                  <a:lnTo>
                    <a:pt x="4171" y="25727"/>
                  </a:lnTo>
                  <a:cubicBezTo>
                    <a:pt x="4113" y="25727"/>
                    <a:pt x="4067" y="25681"/>
                    <a:pt x="4067" y="25624"/>
                  </a:cubicBezTo>
                  <a:cubicBezTo>
                    <a:pt x="4067" y="25566"/>
                    <a:pt x="4113" y="25520"/>
                    <a:pt x="4171" y="25520"/>
                  </a:cubicBezTo>
                  <a:close/>
                  <a:moveTo>
                    <a:pt x="5327" y="25520"/>
                  </a:moveTo>
                  <a:cubicBezTo>
                    <a:pt x="5385" y="25520"/>
                    <a:pt x="5431" y="25566"/>
                    <a:pt x="5431" y="25624"/>
                  </a:cubicBezTo>
                  <a:cubicBezTo>
                    <a:pt x="5429" y="25681"/>
                    <a:pt x="5383" y="25727"/>
                    <a:pt x="5327" y="25727"/>
                  </a:cubicBezTo>
                  <a:lnTo>
                    <a:pt x="5162" y="25727"/>
                  </a:lnTo>
                  <a:cubicBezTo>
                    <a:pt x="5105" y="25727"/>
                    <a:pt x="5059" y="25681"/>
                    <a:pt x="5059" y="25624"/>
                  </a:cubicBezTo>
                  <a:cubicBezTo>
                    <a:pt x="5059" y="25566"/>
                    <a:pt x="5105" y="25520"/>
                    <a:pt x="5162" y="25520"/>
                  </a:cubicBezTo>
                  <a:close/>
                  <a:moveTo>
                    <a:pt x="6318" y="25520"/>
                  </a:moveTo>
                  <a:cubicBezTo>
                    <a:pt x="6376" y="25520"/>
                    <a:pt x="6422" y="25566"/>
                    <a:pt x="6422" y="25624"/>
                  </a:cubicBezTo>
                  <a:cubicBezTo>
                    <a:pt x="6421" y="25681"/>
                    <a:pt x="6375" y="25727"/>
                    <a:pt x="6318" y="25727"/>
                  </a:cubicBezTo>
                  <a:lnTo>
                    <a:pt x="6154" y="25727"/>
                  </a:lnTo>
                  <a:cubicBezTo>
                    <a:pt x="6096" y="25727"/>
                    <a:pt x="6050" y="25681"/>
                    <a:pt x="6050" y="25624"/>
                  </a:cubicBezTo>
                  <a:cubicBezTo>
                    <a:pt x="6050" y="25566"/>
                    <a:pt x="6096" y="25520"/>
                    <a:pt x="6154" y="25520"/>
                  </a:cubicBezTo>
                  <a:close/>
                  <a:moveTo>
                    <a:pt x="7310" y="25520"/>
                  </a:moveTo>
                  <a:cubicBezTo>
                    <a:pt x="7367" y="25520"/>
                    <a:pt x="7413" y="25566"/>
                    <a:pt x="7413" y="25624"/>
                  </a:cubicBezTo>
                  <a:cubicBezTo>
                    <a:pt x="7412" y="25681"/>
                    <a:pt x="7366" y="25727"/>
                    <a:pt x="7310" y="25727"/>
                  </a:cubicBezTo>
                  <a:lnTo>
                    <a:pt x="7145" y="25727"/>
                  </a:lnTo>
                  <a:cubicBezTo>
                    <a:pt x="7087" y="25727"/>
                    <a:pt x="7041" y="25681"/>
                    <a:pt x="7041" y="25624"/>
                  </a:cubicBezTo>
                  <a:cubicBezTo>
                    <a:pt x="7041" y="25566"/>
                    <a:pt x="7087" y="25520"/>
                    <a:pt x="7145" y="25520"/>
                  </a:cubicBezTo>
                  <a:close/>
                  <a:moveTo>
                    <a:pt x="8299" y="25520"/>
                  </a:moveTo>
                  <a:cubicBezTo>
                    <a:pt x="8358" y="25520"/>
                    <a:pt x="8404" y="25566"/>
                    <a:pt x="8404" y="25624"/>
                  </a:cubicBezTo>
                  <a:cubicBezTo>
                    <a:pt x="8404" y="25681"/>
                    <a:pt x="8358" y="25727"/>
                    <a:pt x="8299" y="25727"/>
                  </a:cubicBezTo>
                  <a:lnTo>
                    <a:pt x="8135" y="25727"/>
                  </a:lnTo>
                  <a:cubicBezTo>
                    <a:pt x="8077" y="25727"/>
                    <a:pt x="8031" y="25681"/>
                    <a:pt x="8031" y="25624"/>
                  </a:cubicBezTo>
                  <a:cubicBezTo>
                    <a:pt x="8031" y="25566"/>
                    <a:pt x="8077" y="25520"/>
                    <a:pt x="8135" y="25520"/>
                  </a:cubicBezTo>
                  <a:close/>
                  <a:moveTo>
                    <a:pt x="9291" y="25520"/>
                  </a:moveTo>
                  <a:cubicBezTo>
                    <a:pt x="9348" y="25520"/>
                    <a:pt x="9394" y="25566"/>
                    <a:pt x="9394" y="25624"/>
                  </a:cubicBezTo>
                  <a:cubicBezTo>
                    <a:pt x="9394" y="25681"/>
                    <a:pt x="9348" y="25727"/>
                    <a:pt x="9291" y="25727"/>
                  </a:cubicBezTo>
                  <a:lnTo>
                    <a:pt x="9126" y="25727"/>
                  </a:lnTo>
                  <a:cubicBezTo>
                    <a:pt x="9069" y="25727"/>
                    <a:pt x="9023" y="25681"/>
                    <a:pt x="9023" y="25624"/>
                  </a:cubicBezTo>
                  <a:cubicBezTo>
                    <a:pt x="9023" y="25566"/>
                    <a:pt x="9069" y="25520"/>
                    <a:pt x="9126" y="25520"/>
                  </a:cubicBezTo>
                  <a:close/>
                  <a:moveTo>
                    <a:pt x="10282" y="25520"/>
                  </a:moveTo>
                  <a:cubicBezTo>
                    <a:pt x="10340" y="25520"/>
                    <a:pt x="10386" y="25566"/>
                    <a:pt x="10386" y="25624"/>
                  </a:cubicBezTo>
                  <a:cubicBezTo>
                    <a:pt x="10386" y="25681"/>
                    <a:pt x="10340" y="25727"/>
                    <a:pt x="10282" y="25727"/>
                  </a:cubicBezTo>
                  <a:lnTo>
                    <a:pt x="10118" y="25727"/>
                  </a:lnTo>
                  <a:cubicBezTo>
                    <a:pt x="10059" y="25727"/>
                    <a:pt x="10013" y="25681"/>
                    <a:pt x="10013" y="25624"/>
                  </a:cubicBezTo>
                  <a:cubicBezTo>
                    <a:pt x="10013" y="25566"/>
                    <a:pt x="10059" y="25520"/>
                    <a:pt x="10118" y="25520"/>
                  </a:cubicBezTo>
                  <a:close/>
                  <a:moveTo>
                    <a:pt x="11274" y="25520"/>
                  </a:moveTo>
                  <a:cubicBezTo>
                    <a:pt x="11331" y="25520"/>
                    <a:pt x="11377" y="25566"/>
                    <a:pt x="11377" y="25624"/>
                  </a:cubicBezTo>
                  <a:cubicBezTo>
                    <a:pt x="11377" y="25681"/>
                    <a:pt x="11331" y="25727"/>
                    <a:pt x="11274" y="25727"/>
                  </a:cubicBezTo>
                  <a:lnTo>
                    <a:pt x="11108" y="25727"/>
                  </a:lnTo>
                  <a:cubicBezTo>
                    <a:pt x="11051" y="25727"/>
                    <a:pt x="11005" y="25681"/>
                    <a:pt x="11005" y="25624"/>
                  </a:cubicBezTo>
                  <a:cubicBezTo>
                    <a:pt x="11005" y="25566"/>
                    <a:pt x="11051" y="25520"/>
                    <a:pt x="11108" y="25520"/>
                  </a:cubicBezTo>
                  <a:close/>
                  <a:moveTo>
                    <a:pt x="12264" y="25520"/>
                  </a:moveTo>
                  <a:cubicBezTo>
                    <a:pt x="12322" y="25520"/>
                    <a:pt x="12369" y="25566"/>
                    <a:pt x="12369" y="25624"/>
                  </a:cubicBezTo>
                  <a:cubicBezTo>
                    <a:pt x="12369" y="25681"/>
                    <a:pt x="12322" y="25727"/>
                    <a:pt x="12264" y="25727"/>
                  </a:cubicBezTo>
                  <a:lnTo>
                    <a:pt x="12099" y="25727"/>
                  </a:lnTo>
                  <a:cubicBezTo>
                    <a:pt x="12042" y="25727"/>
                    <a:pt x="11996" y="25681"/>
                    <a:pt x="11996" y="25624"/>
                  </a:cubicBezTo>
                  <a:cubicBezTo>
                    <a:pt x="11996" y="25566"/>
                    <a:pt x="12042" y="25520"/>
                    <a:pt x="12099" y="25520"/>
                  </a:cubicBezTo>
                  <a:close/>
                  <a:moveTo>
                    <a:pt x="13256" y="25520"/>
                  </a:moveTo>
                  <a:cubicBezTo>
                    <a:pt x="13313" y="25520"/>
                    <a:pt x="13359" y="25566"/>
                    <a:pt x="13359" y="25624"/>
                  </a:cubicBezTo>
                  <a:cubicBezTo>
                    <a:pt x="13359" y="25681"/>
                    <a:pt x="13312" y="25727"/>
                    <a:pt x="13256" y="25727"/>
                  </a:cubicBezTo>
                  <a:lnTo>
                    <a:pt x="13091" y="25727"/>
                  </a:lnTo>
                  <a:cubicBezTo>
                    <a:pt x="13034" y="25727"/>
                    <a:pt x="12988" y="25681"/>
                    <a:pt x="12988" y="25624"/>
                  </a:cubicBezTo>
                  <a:cubicBezTo>
                    <a:pt x="12988" y="25566"/>
                    <a:pt x="13034" y="25520"/>
                    <a:pt x="13091" y="25520"/>
                  </a:cubicBezTo>
                  <a:close/>
                  <a:moveTo>
                    <a:pt x="14247" y="25520"/>
                  </a:moveTo>
                  <a:cubicBezTo>
                    <a:pt x="14304" y="25520"/>
                    <a:pt x="14350" y="25566"/>
                    <a:pt x="14350" y="25624"/>
                  </a:cubicBezTo>
                  <a:cubicBezTo>
                    <a:pt x="14350" y="25681"/>
                    <a:pt x="14303" y="25727"/>
                    <a:pt x="14247" y="25727"/>
                  </a:cubicBezTo>
                  <a:lnTo>
                    <a:pt x="14082" y="25727"/>
                  </a:lnTo>
                  <a:cubicBezTo>
                    <a:pt x="14024" y="25727"/>
                    <a:pt x="13978" y="25681"/>
                    <a:pt x="13978" y="25624"/>
                  </a:cubicBezTo>
                  <a:cubicBezTo>
                    <a:pt x="13978" y="25566"/>
                    <a:pt x="14024" y="25520"/>
                    <a:pt x="14082" y="25520"/>
                  </a:cubicBezTo>
                  <a:close/>
                  <a:moveTo>
                    <a:pt x="15239" y="25520"/>
                  </a:moveTo>
                  <a:cubicBezTo>
                    <a:pt x="15296" y="25520"/>
                    <a:pt x="15342" y="25566"/>
                    <a:pt x="15342" y="25624"/>
                  </a:cubicBezTo>
                  <a:cubicBezTo>
                    <a:pt x="15341" y="25681"/>
                    <a:pt x="15295" y="25727"/>
                    <a:pt x="15239" y="25727"/>
                  </a:cubicBezTo>
                  <a:lnTo>
                    <a:pt x="15073" y="25727"/>
                  </a:lnTo>
                  <a:cubicBezTo>
                    <a:pt x="15016" y="25727"/>
                    <a:pt x="14969" y="25681"/>
                    <a:pt x="14969" y="25624"/>
                  </a:cubicBezTo>
                  <a:cubicBezTo>
                    <a:pt x="14969" y="25566"/>
                    <a:pt x="15016" y="25520"/>
                    <a:pt x="15073" y="25520"/>
                  </a:cubicBezTo>
                  <a:close/>
                  <a:moveTo>
                    <a:pt x="16228" y="25521"/>
                  </a:moveTo>
                  <a:cubicBezTo>
                    <a:pt x="16285" y="25521"/>
                    <a:pt x="16331" y="25567"/>
                    <a:pt x="16331" y="25625"/>
                  </a:cubicBezTo>
                  <a:cubicBezTo>
                    <a:pt x="16331" y="25683"/>
                    <a:pt x="16285" y="25729"/>
                    <a:pt x="16228" y="25729"/>
                  </a:cubicBezTo>
                  <a:lnTo>
                    <a:pt x="16063" y="25729"/>
                  </a:lnTo>
                  <a:cubicBezTo>
                    <a:pt x="16006" y="25729"/>
                    <a:pt x="15960" y="25683"/>
                    <a:pt x="15960" y="25625"/>
                  </a:cubicBezTo>
                  <a:cubicBezTo>
                    <a:pt x="15960" y="25567"/>
                    <a:pt x="16006" y="25521"/>
                    <a:pt x="16063" y="25521"/>
                  </a:cubicBezTo>
                  <a:close/>
                  <a:moveTo>
                    <a:pt x="804" y="25955"/>
                  </a:moveTo>
                  <a:cubicBezTo>
                    <a:pt x="863" y="25955"/>
                    <a:pt x="909" y="26001"/>
                    <a:pt x="909" y="26059"/>
                  </a:cubicBezTo>
                  <a:lnTo>
                    <a:pt x="909" y="26223"/>
                  </a:lnTo>
                  <a:cubicBezTo>
                    <a:pt x="909" y="26282"/>
                    <a:pt x="863" y="26328"/>
                    <a:pt x="804" y="26328"/>
                  </a:cubicBezTo>
                  <a:cubicBezTo>
                    <a:pt x="747" y="26328"/>
                    <a:pt x="701" y="26282"/>
                    <a:pt x="701" y="26223"/>
                  </a:cubicBezTo>
                  <a:lnTo>
                    <a:pt x="701" y="26059"/>
                  </a:lnTo>
                  <a:cubicBezTo>
                    <a:pt x="701" y="26001"/>
                    <a:pt x="747" y="25955"/>
                    <a:pt x="804" y="25955"/>
                  </a:cubicBezTo>
                  <a:close/>
                  <a:moveTo>
                    <a:pt x="804" y="26947"/>
                  </a:moveTo>
                  <a:cubicBezTo>
                    <a:pt x="863" y="26947"/>
                    <a:pt x="909" y="26993"/>
                    <a:pt x="909" y="27050"/>
                  </a:cubicBezTo>
                  <a:lnTo>
                    <a:pt x="909" y="27215"/>
                  </a:lnTo>
                  <a:cubicBezTo>
                    <a:pt x="909" y="27272"/>
                    <a:pt x="863" y="27318"/>
                    <a:pt x="804" y="27318"/>
                  </a:cubicBezTo>
                  <a:cubicBezTo>
                    <a:pt x="747" y="27318"/>
                    <a:pt x="701" y="27272"/>
                    <a:pt x="701" y="27215"/>
                  </a:cubicBezTo>
                  <a:lnTo>
                    <a:pt x="701" y="27050"/>
                  </a:lnTo>
                  <a:cubicBezTo>
                    <a:pt x="701" y="26993"/>
                    <a:pt x="747" y="26947"/>
                    <a:pt x="804" y="26947"/>
                  </a:cubicBezTo>
                  <a:close/>
                  <a:moveTo>
                    <a:pt x="804" y="27937"/>
                  </a:moveTo>
                  <a:cubicBezTo>
                    <a:pt x="863" y="27937"/>
                    <a:pt x="909" y="27983"/>
                    <a:pt x="909" y="28041"/>
                  </a:cubicBezTo>
                  <a:lnTo>
                    <a:pt x="909" y="28206"/>
                  </a:lnTo>
                  <a:cubicBezTo>
                    <a:pt x="909" y="28264"/>
                    <a:pt x="863" y="28310"/>
                    <a:pt x="804" y="28310"/>
                  </a:cubicBezTo>
                  <a:cubicBezTo>
                    <a:pt x="747" y="28310"/>
                    <a:pt x="701" y="28264"/>
                    <a:pt x="701" y="28206"/>
                  </a:cubicBezTo>
                  <a:lnTo>
                    <a:pt x="701" y="28041"/>
                  </a:lnTo>
                  <a:cubicBezTo>
                    <a:pt x="701" y="27983"/>
                    <a:pt x="747" y="27937"/>
                    <a:pt x="804" y="27937"/>
                  </a:cubicBezTo>
                  <a:close/>
                  <a:moveTo>
                    <a:pt x="804" y="28928"/>
                  </a:moveTo>
                  <a:cubicBezTo>
                    <a:pt x="863" y="28928"/>
                    <a:pt x="909" y="28974"/>
                    <a:pt x="909" y="29031"/>
                  </a:cubicBezTo>
                  <a:lnTo>
                    <a:pt x="909" y="29196"/>
                  </a:lnTo>
                  <a:cubicBezTo>
                    <a:pt x="909" y="29254"/>
                    <a:pt x="863" y="29300"/>
                    <a:pt x="804" y="29300"/>
                  </a:cubicBezTo>
                  <a:cubicBezTo>
                    <a:pt x="747" y="29300"/>
                    <a:pt x="701" y="29254"/>
                    <a:pt x="701" y="29196"/>
                  </a:cubicBezTo>
                  <a:lnTo>
                    <a:pt x="701" y="29031"/>
                  </a:lnTo>
                  <a:cubicBezTo>
                    <a:pt x="701" y="28974"/>
                    <a:pt x="747" y="28928"/>
                    <a:pt x="804" y="28928"/>
                  </a:cubicBezTo>
                  <a:close/>
                  <a:moveTo>
                    <a:pt x="804" y="29919"/>
                  </a:moveTo>
                  <a:cubicBezTo>
                    <a:pt x="863" y="29919"/>
                    <a:pt x="909" y="29965"/>
                    <a:pt x="909" y="30022"/>
                  </a:cubicBezTo>
                  <a:lnTo>
                    <a:pt x="909" y="30187"/>
                  </a:lnTo>
                  <a:cubicBezTo>
                    <a:pt x="909" y="30244"/>
                    <a:pt x="863" y="30290"/>
                    <a:pt x="804" y="30290"/>
                  </a:cubicBezTo>
                  <a:cubicBezTo>
                    <a:pt x="747" y="30290"/>
                    <a:pt x="701" y="30244"/>
                    <a:pt x="701" y="30187"/>
                  </a:cubicBezTo>
                  <a:lnTo>
                    <a:pt x="701" y="30022"/>
                  </a:lnTo>
                  <a:cubicBezTo>
                    <a:pt x="701" y="29965"/>
                    <a:pt x="747" y="29919"/>
                    <a:pt x="804" y="29919"/>
                  </a:cubicBezTo>
                  <a:close/>
                  <a:moveTo>
                    <a:pt x="804" y="30909"/>
                  </a:moveTo>
                  <a:cubicBezTo>
                    <a:pt x="863" y="30909"/>
                    <a:pt x="909" y="30956"/>
                    <a:pt x="909" y="31014"/>
                  </a:cubicBezTo>
                  <a:lnTo>
                    <a:pt x="909" y="31179"/>
                  </a:lnTo>
                  <a:cubicBezTo>
                    <a:pt x="909" y="31236"/>
                    <a:pt x="863" y="31282"/>
                    <a:pt x="804" y="31282"/>
                  </a:cubicBezTo>
                  <a:cubicBezTo>
                    <a:pt x="747" y="31282"/>
                    <a:pt x="701" y="31236"/>
                    <a:pt x="701" y="31179"/>
                  </a:cubicBezTo>
                  <a:lnTo>
                    <a:pt x="701" y="31014"/>
                  </a:lnTo>
                  <a:cubicBezTo>
                    <a:pt x="701" y="30956"/>
                    <a:pt x="747" y="30909"/>
                    <a:pt x="804" y="30909"/>
                  </a:cubicBezTo>
                  <a:close/>
                  <a:moveTo>
                    <a:pt x="804" y="31901"/>
                  </a:moveTo>
                  <a:cubicBezTo>
                    <a:pt x="863" y="31901"/>
                    <a:pt x="909" y="31947"/>
                    <a:pt x="909" y="32004"/>
                  </a:cubicBezTo>
                  <a:lnTo>
                    <a:pt x="909" y="32170"/>
                  </a:lnTo>
                  <a:cubicBezTo>
                    <a:pt x="909" y="32227"/>
                    <a:pt x="863" y="32273"/>
                    <a:pt x="804" y="32273"/>
                  </a:cubicBezTo>
                  <a:cubicBezTo>
                    <a:pt x="747" y="32273"/>
                    <a:pt x="701" y="32227"/>
                    <a:pt x="701" y="32170"/>
                  </a:cubicBezTo>
                  <a:lnTo>
                    <a:pt x="701" y="32004"/>
                  </a:lnTo>
                  <a:cubicBezTo>
                    <a:pt x="701" y="31947"/>
                    <a:pt x="747" y="31901"/>
                    <a:pt x="804" y="31901"/>
                  </a:cubicBezTo>
                  <a:close/>
                  <a:moveTo>
                    <a:pt x="1362" y="1"/>
                  </a:moveTo>
                  <a:lnTo>
                    <a:pt x="1362" y="6525"/>
                  </a:lnTo>
                  <a:cubicBezTo>
                    <a:pt x="1362" y="6981"/>
                    <a:pt x="1733" y="7353"/>
                    <a:pt x="2189" y="7353"/>
                  </a:cubicBezTo>
                  <a:lnTo>
                    <a:pt x="13379" y="7353"/>
                  </a:lnTo>
                  <a:lnTo>
                    <a:pt x="13379" y="11069"/>
                  </a:lnTo>
                  <a:lnTo>
                    <a:pt x="4337" y="11069"/>
                  </a:lnTo>
                  <a:cubicBezTo>
                    <a:pt x="3879" y="11069"/>
                    <a:pt x="3510" y="11438"/>
                    <a:pt x="3510" y="11896"/>
                  </a:cubicBezTo>
                  <a:lnTo>
                    <a:pt x="3510" y="19618"/>
                  </a:lnTo>
                  <a:cubicBezTo>
                    <a:pt x="3510" y="20074"/>
                    <a:pt x="3879" y="20444"/>
                    <a:pt x="4337" y="20444"/>
                  </a:cubicBezTo>
                  <a:lnTo>
                    <a:pt x="16229" y="20444"/>
                  </a:lnTo>
                  <a:lnTo>
                    <a:pt x="16229" y="24780"/>
                  </a:lnTo>
                  <a:lnTo>
                    <a:pt x="827" y="24780"/>
                  </a:lnTo>
                  <a:cubicBezTo>
                    <a:pt x="370" y="24780"/>
                    <a:pt x="0" y="25149"/>
                    <a:pt x="0" y="25606"/>
                  </a:cubicBezTo>
                  <a:lnTo>
                    <a:pt x="0" y="33040"/>
                  </a:lnTo>
                  <a:lnTo>
                    <a:pt x="702" y="33040"/>
                  </a:lnTo>
                  <a:lnTo>
                    <a:pt x="702" y="32999"/>
                  </a:lnTo>
                  <a:cubicBezTo>
                    <a:pt x="702" y="32941"/>
                    <a:pt x="748" y="32894"/>
                    <a:pt x="807" y="32894"/>
                  </a:cubicBezTo>
                  <a:cubicBezTo>
                    <a:pt x="864" y="32894"/>
                    <a:pt x="910" y="32941"/>
                    <a:pt x="910" y="32999"/>
                  </a:cubicBezTo>
                  <a:lnTo>
                    <a:pt x="910" y="33040"/>
                  </a:lnTo>
                  <a:lnTo>
                    <a:pt x="1653" y="33040"/>
                  </a:lnTo>
                  <a:lnTo>
                    <a:pt x="1653" y="26432"/>
                  </a:lnTo>
                  <a:lnTo>
                    <a:pt x="17055" y="26432"/>
                  </a:lnTo>
                  <a:cubicBezTo>
                    <a:pt x="17511" y="26432"/>
                    <a:pt x="17880" y="26063"/>
                    <a:pt x="17880" y="25606"/>
                  </a:cubicBezTo>
                  <a:lnTo>
                    <a:pt x="17880" y="19618"/>
                  </a:lnTo>
                  <a:cubicBezTo>
                    <a:pt x="17880" y="19161"/>
                    <a:pt x="17511" y="18792"/>
                    <a:pt x="17055" y="18792"/>
                  </a:cubicBezTo>
                  <a:lnTo>
                    <a:pt x="5161" y="18792"/>
                  </a:lnTo>
                  <a:lnTo>
                    <a:pt x="5161" y="12721"/>
                  </a:lnTo>
                  <a:lnTo>
                    <a:pt x="14205" y="12721"/>
                  </a:lnTo>
                  <a:cubicBezTo>
                    <a:pt x="14662" y="12721"/>
                    <a:pt x="15031" y="12352"/>
                    <a:pt x="15031" y="11895"/>
                  </a:cubicBezTo>
                  <a:lnTo>
                    <a:pt x="15031" y="6527"/>
                  </a:lnTo>
                  <a:cubicBezTo>
                    <a:pt x="15031" y="6071"/>
                    <a:pt x="14662" y="5701"/>
                    <a:pt x="14205" y="5701"/>
                  </a:cubicBezTo>
                  <a:lnTo>
                    <a:pt x="3014" y="5701"/>
                  </a:lnTo>
                  <a:lnTo>
                    <a:pt x="30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2" name="Google Shape;132;p4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39272" y="65507"/>
            <a:ext cx="807060" cy="45598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4"/>
          <p:cNvSpPr txBox="1"/>
          <p:nvPr/>
        </p:nvSpPr>
        <p:spPr>
          <a:xfrm>
            <a:off x="3713410" y="234337"/>
            <a:ext cx="33362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800" b="1" err="1">
                <a:latin typeface="Fira Sans"/>
              </a:rPr>
              <a:t>Solução</a:t>
            </a:r>
            <a:r>
              <a:rPr lang="en-US" sz="2800" b="1" dirty="0">
                <a:latin typeface="Fira Sans"/>
              </a:rPr>
              <a:t> </a:t>
            </a:r>
            <a:r>
              <a:rPr lang="en-US" sz="2800" b="1" err="1">
                <a:latin typeface="Fira Sans"/>
              </a:rPr>
              <a:t>Proposta</a:t>
            </a:r>
            <a:endParaRPr lang="pt-BR" sz="2800" b="1">
              <a:latin typeface="Fira Sans"/>
            </a:endParaRPr>
          </a:p>
        </p:txBody>
      </p:sp>
      <p:pic>
        <p:nvPicPr>
          <p:cNvPr id="4" name="Google Shape;112;p3" descr="Logotipo&#10;&#10;Descrição gerada automaticamente">
            <a:extLst>
              <a:ext uri="{FF2B5EF4-FFF2-40B4-BE49-F238E27FC236}">
                <a16:creationId xmlns:a16="http://schemas.microsoft.com/office/drawing/2014/main" id="{05AAE261-0099-1298-5C29-5396B9DDFF9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52359" y="574079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14;p3">
            <a:extLst>
              <a:ext uri="{FF2B5EF4-FFF2-40B4-BE49-F238E27FC236}">
                <a16:creationId xmlns:a16="http://schemas.microsoft.com/office/drawing/2014/main" id="{F2631DD2-C8C3-E627-5ED2-0E822A9DB3A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53317" y="4265273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45C7035-18A1-4432-E226-3AD40E48DE46}"/>
              </a:ext>
            </a:extLst>
          </p:cNvPr>
          <p:cNvSpPr txBox="1"/>
          <p:nvPr/>
        </p:nvSpPr>
        <p:spPr>
          <a:xfrm>
            <a:off x="4014195" y="1782986"/>
            <a:ext cx="254313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 dirty="0">
                <a:solidFill>
                  <a:schemeClr val="tx1"/>
                </a:solidFill>
              </a:rPr>
              <a:t> - Segurança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F1440A6-2D24-5706-2716-3AD589BAD6AB}"/>
              </a:ext>
            </a:extLst>
          </p:cNvPr>
          <p:cNvSpPr txBox="1"/>
          <p:nvPr/>
        </p:nvSpPr>
        <p:spPr>
          <a:xfrm>
            <a:off x="4014195" y="2516667"/>
            <a:ext cx="254313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 dirty="0">
                <a:solidFill>
                  <a:schemeClr val="tx1"/>
                </a:solidFill>
              </a:rPr>
              <a:t> - Usabilidade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14B1A5D-BAEE-6EC3-CE8C-1FE88A29C329}"/>
              </a:ext>
            </a:extLst>
          </p:cNvPr>
          <p:cNvSpPr txBox="1"/>
          <p:nvPr/>
        </p:nvSpPr>
        <p:spPr>
          <a:xfrm>
            <a:off x="4011312" y="3277147"/>
            <a:ext cx="316024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 - </a:t>
            </a:r>
            <a:r>
              <a:rPr lang="en-US" sz="1600" err="1">
                <a:solidFill>
                  <a:schemeClr val="tx1"/>
                </a:solidFill>
              </a:rPr>
              <a:t>Arquitetura</a:t>
            </a:r>
            <a:endParaRPr lang="pt-BR" err="1">
              <a:solidFill>
                <a:schemeClr val="tx1"/>
              </a:solidFill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39ABE37B-58B3-B8E7-39EA-C94430EB6A10}"/>
              </a:ext>
            </a:extLst>
          </p:cNvPr>
          <p:cNvSpPr txBox="1"/>
          <p:nvPr/>
        </p:nvSpPr>
        <p:spPr>
          <a:xfrm>
            <a:off x="4011311" y="4003347"/>
            <a:ext cx="316024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 - </a:t>
            </a:r>
            <a:r>
              <a:rPr lang="en-US" sz="1600" err="1">
                <a:solidFill>
                  <a:schemeClr val="tx1"/>
                </a:solidFill>
              </a:rPr>
              <a:t>Tecnologia</a:t>
            </a:r>
            <a:endParaRPr lang="pt-BR" err="1">
              <a:solidFill>
                <a:schemeClr val="tx1"/>
              </a:solidFill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621D71F8-BC8E-DAA9-909D-A2C6CC7AA816}"/>
              </a:ext>
            </a:extLst>
          </p:cNvPr>
          <p:cNvSpPr/>
          <p:nvPr/>
        </p:nvSpPr>
        <p:spPr>
          <a:xfrm>
            <a:off x="107450" y="1115938"/>
            <a:ext cx="1805761" cy="409459"/>
          </a:xfrm>
          <a:prstGeom prst="ellipse">
            <a:avLst/>
          </a:prstGeom>
          <a:ln>
            <a:solidFill>
              <a:srgbClr val="FF7C33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cs typeface="Arial"/>
              </a:rPr>
              <a:t>Reclamações</a:t>
            </a:r>
          </a:p>
        </p:txBody>
      </p:sp>
      <p:pic>
        <p:nvPicPr>
          <p:cNvPr id="7" name="Gráfico 6" descr="Homem com preenchimento sólido">
            <a:extLst>
              <a:ext uri="{FF2B5EF4-FFF2-40B4-BE49-F238E27FC236}">
                <a16:creationId xmlns:a16="http://schemas.microsoft.com/office/drawing/2014/main" id="{2A7C0850-F50F-7937-8516-1F9B21F7F8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2024" y="2207226"/>
            <a:ext cx="914400" cy="9144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B7963E2-1BC1-73E9-1B49-BC312759BE5D}"/>
              </a:ext>
            </a:extLst>
          </p:cNvPr>
          <p:cNvSpPr txBox="1"/>
          <p:nvPr/>
        </p:nvSpPr>
        <p:spPr>
          <a:xfrm>
            <a:off x="167534" y="3119670"/>
            <a:ext cx="85927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dirty="0"/>
              <a:t>Usuário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DC46A8A2-0DAE-2076-F152-F29CD8F5EF88}"/>
              </a:ext>
            </a:extLst>
          </p:cNvPr>
          <p:cNvSpPr/>
          <p:nvPr/>
        </p:nvSpPr>
        <p:spPr>
          <a:xfrm>
            <a:off x="1273618" y="1664270"/>
            <a:ext cx="1713086" cy="417181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dirty="0">
                <a:cs typeface="Arial"/>
              </a:rPr>
              <a:t>Comentários</a:t>
            </a:r>
            <a:endParaRPr lang="pt-BR" dirty="0" err="1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A3138E0A-5CAE-83C3-AA1B-4B4C86BF456F}"/>
              </a:ext>
            </a:extLst>
          </p:cNvPr>
          <p:cNvSpPr/>
          <p:nvPr/>
        </p:nvSpPr>
        <p:spPr>
          <a:xfrm>
            <a:off x="1837396" y="2328446"/>
            <a:ext cx="1319215" cy="432627"/>
          </a:xfrm>
          <a:prstGeom prst="ellipse">
            <a:avLst/>
          </a:prstGeom>
          <a:ln>
            <a:solidFill>
              <a:srgbClr val="FF7C33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dirty="0">
                <a:cs typeface="Arial"/>
              </a:rPr>
              <a:t>Curtidas</a:t>
            </a:r>
            <a:endParaRPr lang="pt-BR" dirty="0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DD4CBA47-81C7-EC60-D9B4-475758F10D4F}"/>
              </a:ext>
            </a:extLst>
          </p:cNvPr>
          <p:cNvSpPr/>
          <p:nvPr/>
        </p:nvSpPr>
        <p:spPr>
          <a:xfrm>
            <a:off x="1435801" y="2969452"/>
            <a:ext cx="1813484" cy="57936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dirty="0">
                <a:cs typeface="Arial"/>
              </a:rPr>
              <a:t>Detalhes Reclamações</a:t>
            </a:r>
            <a:endParaRPr lang="pt-BR" dirty="0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55DB2C69-5C86-969B-6AA7-E565088266AB}"/>
              </a:ext>
            </a:extLst>
          </p:cNvPr>
          <p:cNvSpPr/>
          <p:nvPr/>
        </p:nvSpPr>
        <p:spPr>
          <a:xfrm>
            <a:off x="671226" y="3687687"/>
            <a:ext cx="1458228" cy="563916"/>
          </a:xfrm>
          <a:prstGeom prst="ellipse">
            <a:avLst/>
          </a:prstGeom>
          <a:ln>
            <a:solidFill>
              <a:srgbClr val="FF7C33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dirty="0">
                <a:ea typeface="+mn-lt"/>
                <a:cs typeface="+mn-lt"/>
              </a:rPr>
              <a:t>Visualizar feed </a:t>
            </a:r>
            <a:endParaRPr lang="pt-BR" dirty="0"/>
          </a:p>
        </p:txBody>
      </p: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3318B5D3-5DA3-6630-BF41-F1FB520518FE}"/>
              </a:ext>
            </a:extLst>
          </p:cNvPr>
          <p:cNvCxnSpPr/>
          <p:nvPr/>
        </p:nvCxnSpPr>
        <p:spPr>
          <a:xfrm flipV="1">
            <a:off x="712161" y="1515773"/>
            <a:ext cx="48094" cy="1034457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E5BD9DFE-E69C-E8B5-41ED-5BEB9BC83EC6}"/>
              </a:ext>
            </a:extLst>
          </p:cNvPr>
          <p:cNvCxnSpPr>
            <a:cxnSpLocks/>
          </p:cNvCxnSpPr>
          <p:nvPr/>
        </p:nvCxnSpPr>
        <p:spPr>
          <a:xfrm flipV="1">
            <a:off x="747329" y="1899046"/>
            <a:ext cx="551753" cy="691229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7D4A0DF1-7016-B1A5-42A8-45605B08EB46}"/>
              </a:ext>
            </a:extLst>
          </p:cNvPr>
          <p:cNvCxnSpPr>
            <a:cxnSpLocks/>
          </p:cNvCxnSpPr>
          <p:nvPr/>
        </p:nvCxnSpPr>
        <p:spPr>
          <a:xfrm flipV="1">
            <a:off x="720551" y="2546267"/>
            <a:ext cx="1107478" cy="128198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8540A3C6-4B87-B5BB-6ABC-B63B872BEFA9}"/>
              </a:ext>
            </a:extLst>
          </p:cNvPr>
          <p:cNvCxnSpPr>
            <a:cxnSpLocks/>
          </p:cNvCxnSpPr>
          <p:nvPr/>
        </p:nvCxnSpPr>
        <p:spPr>
          <a:xfrm flipH="1" flipV="1">
            <a:off x="730330" y="2698000"/>
            <a:ext cx="721827" cy="568213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87798253-D2CF-7532-5C79-FD5B2AA45248}"/>
              </a:ext>
            </a:extLst>
          </p:cNvPr>
          <p:cNvCxnSpPr>
            <a:cxnSpLocks/>
          </p:cNvCxnSpPr>
          <p:nvPr/>
        </p:nvCxnSpPr>
        <p:spPr>
          <a:xfrm flipH="1" flipV="1">
            <a:off x="775316" y="2708448"/>
            <a:ext cx="270395" cy="1011803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CE456F6A-FBE3-2E67-C612-C83EA402912F}"/>
              </a:ext>
            </a:extLst>
          </p:cNvPr>
          <p:cNvSpPr txBox="1"/>
          <p:nvPr/>
        </p:nvSpPr>
        <p:spPr>
          <a:xfrm>
            <a:off x="3663586" y="1761569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F7C33"/>
                </a:solidFill>
                <a:latin typeface="Fira Sans"/>
              </a:rPr>
              <a:t>1°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51107B2-FCAC-E50A-6173-A0DCF21C2DF1}"/>
              </a:ext>
            </a:extLst>
          </p:cNvPr>
          <p:cNvSpPr txBox="1"/>
          <p:nvPr/>
        </p:nvSpPr>
        <p:spPr>
          <a:xfrm>
            <a:off x="3663586" y="2513320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C8B4E"/>
                </a:solidFill>
                <a:latin typeface="Fira Sans"/>
              </a:rPr>
              <a:t>2°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4B824BDF-C381-E5EA-481A-AFDFCF32D40A}"/>
              </a:ext>
            </a:extLst>
          </p:cNvPr>
          <p:cNvSpPr txBox="1"/>
          <p:nvPr/>
        </p:nvSpPr>
        <p:spPr>
          <a:xfrm>
            <a:off x="3663585" y="3278915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FB459"/>
                </a:solidFill>
                <a:latin typeface="Fira Sans"/>
              </a:rPr>
              <a:t>3°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62FE8CFB-9220-0F31-1CE9-0D04DF47DF94}"/>
              </a:ext>
            </a:extLst>
          </p:cNvPr>
          <p:cNvSpPr txBox="1"/>
          <p:nvPr/>
        </p:nvSpPr>
        <p:spPr>
          <a:xfrm>
            <a:off x="3663585" y="4001376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chemeClr val="accent6">
                    <a:lumMod val="76000"/>
                  </a:schemeClr>
                </a:solidFill>
                <a:latin typeface="Fira Sans"/>
              </a:rPr>
              <a:t>4°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629A72F-8B1B-BE02-F106-468363BA8856}"/>
              </a:ext>
            </a:extLst>
          </p:cNvPr>
          <p:cNvSpPr txBox="1"/>
          <p:nvPr/>
        </p:nvSpPr>
        <p:spPr>
          <a:xfrm>
            <a:off x="3659841" y="1119527"/>
            <a:ext cx="257329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/>
              <a:t>Requisitos Não Funcionais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36918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04ABB36-0EAE-CA15-FEAF-86FBF1F81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5" y="128245"/>
            <a:ext cx="9009529" cy="488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66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59991" y="74616"/>
            <a:ext cx="807060" cy="4559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" name="Google Shape;143;p5"/>
          <p:cNvGrpSpPr/>
          <p:nvPr/>
        </p:nvGrpSpPr>
        <p:grpSpPr>
          <a:xfrm rot="2979136">
            <a:off x="346972" y="-1196591"/>
            <a:ext cx="713673" cy="4244237"/>
            <a:chOff x="7199143" y="3"/>
            <a:chExt cx="713700" cy="4244400"/>
          </a:xfrm>
        </p:grpSpPr>
        <p:sp>
          <p:nvSpPr>
            <p:cNvPr id="144" name="Google Shape;144;p5"/>
            <p:cNvSpPr/>
            <p:nvPr/>
          </p:nvSpPr>
          <p:spPr>
            <a:xfrm rot="5400000">
              <a:off x="5433793" y="1765353"/>
              <a:ext cx="4244400" cy="71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 rot="5400000">
              <a:off x="7389597" y="2707600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 rot="5400000">
              <a:off x="7389597" y="312921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 rot="5400000">
              <a:off x="7382199" y="2285983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 rot="5400000">
              <a:off x="7382199" y="185917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 rot="5400000">
              <a:off x="7393774" y="35560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5"/>
            <p:cNvSpPr/>
            <p:nvPr/>
          </p:nvSpPr>
          <p:spPr>
            <a:xfrm rot="5400000">
              <a:off x="7385420" y="5839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 rot="5400000">
              <a:off x="7385420" y="1005559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 rot="5400000">
              <a:off x="7378022" y="1623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 rot="5400000">
              <a:off x="7393774" y="39776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5400000">
              <a:off x="7389597" y="143236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" name="Google Shape;155;p5"/>
          <p:cNvGrpSpPr/>
          <p:nvPr/>
        </p:nvGrpSpPr>
        <p:grpSpPr>
          <a:xfrm rot="2979136">
            <a:off x="7814572" y="2728449"/>
            <a:ext cx="713673" cy="4244237"/>
            <a:chOff x="7199143" y="3"/>
            <a:chExt cx="713700" cy="4244400"/>
          </a:xfrm>
        </p:grpSpPr>
        <p:sp>
          <p:nvSpPr>
            <p:cNvPr id="156" name="Google Shape;156;p5"/>
            <p:cNvSpPr/>
            <p:nvPr/>
          </p:nvSpPr>
          <p:spPr>
            <a:xfrm rot="5400000">
              <a:off x="5433793" y="1765353"/>
              <a:ext cx="4244400" cy="71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5400000">
              <a:off x="7389597" y="2707600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5400000">
              <a:off x="7389597" y="312921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5400000">
              <a:off x="7382199" y="2285983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5400000">
              <a:off x="7382199" y="185917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 rot="5400000">
              <a:off x="7393774" y="35560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5400000">
              <a:off x="7385420" y="5839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5400000">
              <a:off x="7385420" y="1005559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5400000">
              <a:off x="7378022" y="1623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5400000">
              <a:off x="7393774" y="39776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 rot="5400000">
              <a:off x="7389597" y="143236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" name="Google Shape;167;p5"/>
          <p:cNvSpPr txBox="1"/>
          <p:nvPr/>
        </p:nvSpPr>
        <p:spPr>
          <a:xfrm>
            <a:off x="123707" y="2285356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800" b="1" err="1">
                <a:latin typeface="Fira Sans"/>
                <a:sym typeface="Fira Sans"/>
              </a:rPr>
              <a:t>Demonstração</a:t>
            </a:r>
            <a:r>
              <a:rPr lang="en-US" sz="2800" b="1">
                <a:latin typeface="Fira Sans"/>
                <a:sym typeface="Fira Sans"/>
              </a:rPr>
              <a:t> do App</a:t>
            </a: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52809" y="199948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7172" y="3765529"/>
            <a:ext cx="540000" cy="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/>
          <p:nvPr/>
        </p:nvSpPr>
        <p:spPr>
          <a:xfrm>
            <a:off x="6533421" y="-73985"/>
            <a:ext cx="159327" cy="1115446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"/>
          <p:cNvSpPr/>
          <p:nvPr/>
        </p:nvSpPr>
        <p:spPr>
          <a:xfrm rot="5400000">
            <a:off x="7467199" y="43599"/>
            <a:ext cx="159327" cy="1867558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8337874" y="916115"/>
            <a:ext cx="159327" cy="94911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"/>
          <p:cNvSpPr/>
          <p:nvPr/>
        </p:nvSpPr>
        <p:spPr>
          <a:xfrm rot="5400000">
            <a:off x="7584375" y="1078264"/>
            <a:ext cx="159327" cy="1506995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6863188" y="1774105"/>
            <a:ext cx="159327" cy="134207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/>
          <p:nvPr/>
        </p:nvSpPr>
        <p:spPr>
          <a:xfrm rot="5400000">
            <a:off x="7876815" y="2088876"/>
            <a:ext cx="159327" cy="1932547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8763425" y="3106660"/>
            <a:ext cx="159327" cy="94911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/>
          <p:nvPr/>
        </p:nvSpPr>
        <p:spPr>
          <a:xfrm rot="5400000">
            <a:off x="7495501" y="2821961"/>
            <a:ext cx="159327" cy="238482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6318649" y="4029493"/>
            <a:ext cx="159327" cy="1258386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"/>
          <p:cNvSpPr/>
          <p:nvPr/>
        </p:nvSpPr>
        <p:spPr>
          <a:xfrm>
            <a:off x="6280559" y="-73985"/>
            <a:ext cx="2706962" cy="5286571"/>
          </a:xfrm>
          <a:custGeom>
            <a:avLst/>
            <a:gdLst/>
            <a:ahLst/>
            <a:cxnLst/>
            <a:rect l="l" t="t" r="r" b="b"/>
            <a:pathLst>
              <a:path w="17881" h="33040" extrusionOk="0">
                <a:moveTo>
                  <a:pt x="2168" y="475"/>
                </a:moveTo>
                <a:cubicBezTo>
                  <a:pt x="2226" y="475"/>
                  <a:pt x="2272" y="521"/>
                  <a:pt x="2272" y="579"/>
                </a:cubicBezTo>
                <a:lnTo>
                  <a:pt x="2272" y="744"/>
                </a:lnTo>
                <a:cubicBezTo>
                  <a:pt x="2272" y="801"/>
                  <a:pt x="2226" y="847"/>
                  <a:pt x="2168" y="847"/>
                </a:cubicBezTo>
                <a:cubicBezTo>
                  <a:pt x="2111" y="847"/>
                  <a:pt x="2065" y="801"/>
                  <a:pt x="2065" y="744"/>
                </a:cubicBezTo>
                <a:lnTo>
                  <a:pt x="2065" y="579"/>
                </a:lnTo>
                <a:cubicBezTo>
                  <a:pt x="2065" y="521"/>
                  <a:pt x="2111" y="475"/>
                  <a:pt x="2168" y="475"/>
                </a:cubicBezTo>
                <a:close/>
                <a:moveTo>
                  <a:pt x="2168" y="1466"/>
                </a:moveTo>
                <a:cubicBezTo>
                  <a:pt x="2226" y="1466"/>
                  <a:pt x="2272" y="1512"/>
                  <a:pt x="2272" y="1570"/>
                </a:cubicBezTo>
                <a:lnTo>
                  <a:pt x="2272" y="1735"/>
                </a:lnTo>
                <a:cubicBezTo>
                  <a:pt x="2272" y="1793"/>
                  <a:pt x="2226" y="1839"/>
                  <a:pt x="2168" y="1839"/>
                </a:cubicBezTo>
                <a:cubicBezTo>
                  <a:pt x="2111" y="1839"/>
                  <a:pt x="2065" y="1793"/>
                  <a:pt x="2065" y="1735"/>
                </a:cubicBezTo>
                <a:lnTo>
                  <a:pt x="2065" y="1570"/>
                </a:lnTo>
                <a:cubicBezTo>
                  <a:pt x="2065" y="1512"/>
                  <a:pt x="2111" y="1466"/>
                  <a:pt x="2168" y="1466"/>
                </a:cubicBezTo>
                <a:close/>
                <a:moveTo>
                  <a:pt x="2168" y="2458"/>
                </a:moveTo>
                <a:cubicBezTo>
                  <a:pt x="2226" y="2458"/>
                  <a:pt x="2272" y="2504"/>
                  <a:pt x="2272" y="2561"/>
                </a:cubicBezTo>
                <a:lnTo>
                  <a:pt x="2272" y="2726"/>
                </a:lnTo>
                <a:cubicBezTo>
                  <a:pt x="2272" y="2784"/>
                  <a:pt x="2226" y="2830"/>
                  <a:pt x="2168" y="2830"/>
                </a:cubicBezTo>
                <a:cubicBezTo>
                  <a:pt x="2111" y="2830"/>
                  <a:pt x="2065" y="2784"/>
                  <a:pt x="2065" y="2726"/>
                </a:cubicBezTo>
                <a:lnTo>
                  <a:pt x="2065" y="2561"/>
                </a:lnTo>
                <a:cubicBezTo>
                  <a:pt x="2065" y="2504"/>
                  <a:pt x="2111" y="2458"/>
                  <a:pt x="2168" y="2458"/>
                </a:cubicBezTo>
                <a:close/>
                <a:moveTo>
                  <a:pt x="2168" y="3449"/>
                </a:moveTo>
                <a:cubicBezTo>
                  <a:pt x="2226" y="3449"/>
                  <a:pt x="2272" y="3495"/>
                  <a:pt x="2272" y="3552"/>
                </a:cubicBezTo>
                <a:lnTo>
                  <a:pt x="2272" y="3717"/>
                </a:lnTo>
                <a:cubicBezTo>
                  <a:pt x="2272" y="3775"/>
                  <a:pt x="2226" y="3821"/>
                  <a:pt x="2168" y="3821"/>
                </a:cubicBezTo>
                <a:cubicBezTo>
                  <a:pt x="2111" y="3821"/>
                  <a:pt x="2065" y="3775"/>
                  <a:pt x="2065" y="3717"/>
                </a:cubicBezTo>
                <a:lnTo>
                  <a:pt x="2065" y="3552"/>
                </a:lnTo>
                <a:cubicBezTo>
                  <a:pt x="2065" y="3495"/>
                  <a:pt x="2111" y="3449"/>
                  <a:pt x="2168" y="3449"/>
                </a:cubicBezTo>
                <a:close/>
                <a:moveTo>
                  <a:pt x="2168" y="4440"/>
                </a:moveTo>
                <a:cubicBezTo>
                  <a:pt x="2226" y="4440"/>
                  <a:pt x="2272" y="4486"/>
                  <a:pt x="2272" y="4544"/>
                </a:cubicBezTo>
                <a:lnTo>
                  <a:pt x="2272" y="4709"/>
                </a:lnTo>
                <a:cubicBezTo>
                  <a:pt x="2272" y="4766"/>
                  <a:pt x="2226" y="4812"/>
                  <a:pt x="2168" y="4812"/>
                </a:cubicBezTo>
                <a:cubicBezTo>
                  <a:pt x="2111" y="4812"/>
                  <a:pt x="2065" y="4766"/>
                  <a:pt x="2065" y="4709"/>
                </a:cubicBezTo>
                <a:lnTo>
                  <a:pt x="2065" y="4544"/>
                </a:lnTo>
                <a:cubicBezTo>
                  <a:pt x="2065" y="4486"/>
                  <a:pt x="2111" y="4440"/>
                  <a:pt x="2168" y="4440"/>
                </a:cubicBezTo>
                <a:close/>
                <a:moveTo>
                  <a:pt x="2168" y="5431"/>
                </a:moveTo>
                <a:cubicBezTo>
                  <a:pt x="2226" y="5431"/>
                  <a:pt x="2272" y="5477"/>
                  <a:pt x="2272" y="5534"/>
                </a:cubicBezTo>
                <a:lnTo>
                  <a:pt x="2272" y="5700"/>
                </a:lnTo>
                <a:cubicBezTo>
                  <a:pt x="2272" y="5757"/>
                  <a:pt x="2226" y="5803"/>
                  <a:pt x="2168" y="5803"/>
                </a:cubicBezTo>
                <a:cubicBezTo>
                  <a:pt x="2111" y="5803"/>
                  <a:pt x="2065" y="5757"/>
                  <a:pt x="2065" y="5700"/>
                </a:cubicBezTo>
                <a:lnTo>
                  <a:pt x="2065" y="5534"/>
                </a:lnTo>
                <a:cubicBezTo>
                  <a:pt x="2065" y="5477"/>
                  <a:pt x="2111" y="5431"/>
                  <a:pt x="2168" y="5431"/>
                </a:cubicBezTo>
                <a:close/>
                <a:moveTo>
                  <a:pt x="2168" y="6423"/>
                </a:moveTo>
                <a:cubicBezTo>
                  <a:pt x="2191" y="6423"/>
                  <a:pt x="2213" y="6430"/>
                  <a:pt x="2230" y="6443"/>
                </a:cubicBezTo>
                <a:lnTo>
                  <a:pt x="2313" y="6443"/>
                </a:lnTo>
                <a:cubicBezTo>
                  <a:pt x="2370" y="6443"/>
                  <a:pt x="2416" y="6489"/>
                  <a:pt x="2416" y="6546"/>
                </a:cubicBezTo>
                <a:cubicBezTo>
                  <a:pt x="2416" y="6604"/>
                  <a:pt x="2370" y="6650"/>
                  <a:pt x="2313" y="6650"/>
                </a:cubicBezTo>
                <a:lnTo>
                  <a:pt x="2168" y="6650"/>
                </a:lnTo>
                <a:cubicBezTo>
                  <a:pt x="2111" y="6650"/>
                  <a:pt x="2065" y="6604"/>
                  <a:pt x="2065" y="6546"/>
                </a:cubicBezTo>
                <a:lnTo>
                  <a:pt x="2065" y="6526"/>
                </a:lnTo>
                <a:cubicBezTo>
                  <a:pt x="2065" y="6469"/>
                  <a:pt x="2111" y="6423"/>
                  <a:pt x="2168" y="6423"/>
                </a:cubicBezTo>
                <a:close/>
                <a:moveTo>
                  <a:pt x="3304" y="6443"/>
                </a:moveTo>
                <a:cubicBezTo>
                  <a:pt x="3361" y="6443"/>
                  <a:pt x="3407" y="6489"/>
                  <a:pt x="3407" y="6546"/>
                </a:cubicBezTo>
                <a:cubicBezTo>
                  <a:pt x="3407" y="6604"/>
                  <a:pt x="3361" y="6650"/>
                  <a:pt x="3304" y="6650"/>
                </a:cubicBezTo>
                <a:lnTo>
                  <a:pt x="3139" y="6650"/>
                </a:lnTo>
                <a:cubicBezTo>
                  <a:pt x="3081" y="6650"/>
                  <a:pt x="3035" y="6604"/>
                  <a:pt x="3035" y="6546"/>
                </a:cubicBezTo>
                <a:cubicBezTo>
                  <a:pt x="3035" y="6489"/>
                  <a:pt x="3081" y="6443"/>
                  <a:pt x="3139" y="6443"/>
                </a:cubicBezTo>
                <a:close/>
                <a:moveTo>
                  <a:pt x="4294" y="6443"/>
                </a:moveTo>
                <a:cubicBezTo>
                  <a:pt x="4352" y="6443"/>
                  <a:pt x="4398" y="6489"/>
                  <a:pt x="4398" y="6546"/>
                </a:cubicBezTo>
                <a:cubicBezTo>
                  <a:pt x="4398" y="6604"/>
                  <a:pt x="4352" y="6650"/>
                  <a:pt x="4294" y="6650"/>
                </a:cubicBezTo>
                <a:lnTo>
                  <a:pt x="4129" y="6650"/>
                </a:lnTo>
                <a:cubicBezTo>
                  <a:pt x="4072" y="6650"/>
                  <a:pt x="4025" y="6604"/>
                  <a:pt x="4025" y="6546"/>
                </a:cubicBezTo>
                <a:cubicBezTo>
                  <a:pt x="4026" y="6489"/>
                  <a:pt x="4073" y="6443"/>
                  <a:pt x="4129" y="6443"/>
                </a:cubicBezTo>
                <a:close/>
                <a:moveTo>
                  <a:pt x="5285" y="6443"/>
                </a:moveTo>
                <a:cubicBezTo>
                  <a:pt x="5342" y="6443"/>
                  <a:pt x="5388" y="6489"/>
                  <a:pt x="5388" y="6546"/>
                </a:cubicBezTo>
                <a:cubicBezTo>
                  <a:pt x="5388" y="6604"/>
                  <a:pt x="5342" y="6650"/>
                  <a:pt x="5285" y="6650"/>
                </a:cubicBezTo>
                <a:lnTo>
                  <a:pt x="5120" y="6650"/>
                </a:lnTo>
                <a:cubicBezTo>
                  <a:pt x="5063" y="6650"/>
                  <a:pt x="5017" y="6604"/>
                  <a:pt x="5017" y="6546"/>
                </a:cubicBezTo>
                <a:cubicBezTo>
                  <a:pt x="5018" y="6489"/>
                  <a:pt x="5064" y="6443"/>
                  <a:pt x="5120" y="6443"/>
                </a:cubicBezTo>
                <a:close/>
                <a:moveTo>
                  <a:pt x="6276" y="6443"/>
                </a:moveTo>
                <a:cubicBezTo>
                  <a:pt x="6334" y="6443"/>
                  <a:pt x="6380" y="6489"/>
                  <a:pt x="6380" y="6546"/>
                </a:cubicBezTo>
                <a:cubicBezTo>
                  <a:pt x="6380" y="6604"/>
                  <a:pt x="6334" y="6650"/>
                  <a:pt x="6276" y="6650"/>
                </a:cubicBezTo>
                <a:lnTo>
                  <a:pt x="6112" y="6650"/>
                </a:lnTo>
                <a:cubicBezTo>
                  <a:pt x="6053" y="6650"/>
                  <a:pt x="6007" y="6604"/>
                  <a:pt x="6007" y="6546"/>
                </a:cubicBezTo>
                <a:cubicBezTo>
                  <a:pt x="6007" y="6489"/>
                  <a:pt x="6055" y="6443"/>
                  <a:pt x="6112" y="6443"/>
                </a:cubicBezTo>
                <a:close/>
                <a:moveTo>
                  <a:pt x="7268" y="6443"/>
                </a:moveTo>
                <a:cubicBezTo>
                  <a:pt x="7325" y="6443"/>
                  <a:pt x="7371" y="6489"/>
                  <a:pt x="7371" y="6546"/>
                </a:cubicBezTo>
                <a:cubicBezTo>
                  <a:pt x="7371" y="6604"/>
                  <a:pt x="7325" y="6650"/>
                  <a:pt x="7268" y="6650"/>
                </a:cubicBezTo>
                <a:lnTo>
                  <a:pt x="7102" y="6650"/>
                </a:lnTo>
                <a:cubicBezTo>
                  <a:pt x="7045" y="6650"/>
                  <a:pt x="6999" y="6604"/>
                  <a:pt x="6999" y="6546"/>
                </a:cubicBezTo>
                <a:cubicBezTo>
                  <a:pt x="6999" y="6489"/>
                  <a:pt x="7046" y="6443"/>
                  <a:pt x="7102" y="6443"/>
                </a:cubicBezTo>
                <a:close/>
                <a:moveTo>
                  <a:pt x="8258" y="6443"/>
                </a:moveTo>
                <a:cubicBezTo>
                  <a:pt x="8317" y="6443"/>
                  <a:pt x="8363" y="6489"/>
                  <a:pt x="8363" y="6546"/>
                </a:cubicBezTo>
                <a:cubicBezTo>
                  <a:pt x="8363" y="6604"/>
                  <a:pt x="8317" y="6650"/>
                  <a:pt x="8258" y="6650"/>
                </a:cubicBezTo>
                <a:lnTo>
                  <a:pt x="8094" y="6650"/>
                </a:lnTo>
                <a:cubicBezTo>
                  <a:pt x="8036" y="6650"/>
                  <a:pt x="7990" y="6604"/>
                  <a:pt x="7990" y="6546"/>
                </a:cubicBezTo>
                <a:cubicBezTo>
                  <a:pt x="7990" y="6489"/>
                  <a:pt x="8036" y="6443"/>
                  <a:pt x="8094" y="6443"/>
                </a:cubicBezTo>
                <a:close/>
                <a:moveTo>
                  <a:pt x="9250" y="6443"/>
                </a:moveTo>
                <a:cubicBezTo>
                  <a:pt x="9307" y="6443"/>
                  <a:pt x="9353" y="6489"/>
                  <a:pt x="9353" y="6546"/>
                </a:cubicBezTo>
                <a:cubicBezTo>
                  <a:pt x="9353" y="6604"/>
                  <a:pt x="9307" y="6650"/>
                  <a:pt x="9250" y="6650"/>
                </a:cubicBezTo>
                <a:lnTo>
                  <a:pt x="9085" y="6650"/>
                </a:lnTo>
                <a:cubicBezTo>
                  <a:pt x="9028" y="6650"/>
                  <a:pt x="8982" y="6604"/>
                  <a:pt x="8982" y="6546"/>
                </a:cubicBezTo>
                <a:cubicBezTo>
                  <a:pt x="8982" y="6489"/>
                  <a:pt x="9028" y="6443"/>
                  <a:pt x="9085" y="6443"/>
                </a:cubicBezTo>
                <a:close/>
                <a:moveTo>
                  <a:pt x="10241" y="6443"/>
                </a:moveTo>
                <a:cubicBezTo>
                  <a:pt x="10299" y="6443"/>
                  <a:pt x="10345" y="6489"/>
                  <a:pt x="10345" y="6546"/>
                </a:cubicBezTo>
                <a:cubicBezTo>
                  <a:pt x="10345" y="6604"/>
                  <a:pt x="10299" y="6650"/>
                  <a:pt x="10241" y="6650"/>
                </a:cubicBezTo>
                <a:lnTo>
                  <a:pt x="10077" y="6650"/>
                </a:lnTo>
                <a:cubicBezTo>
                  <a:pt x="10018" y="6650"/>
                  <a:pt x="9972" y="6604"/>
                  <a:pt x="9972" y="6546"/>
                </a:cubicBezTo>
                <a:cubicBezTo>
                  <a:pt x="9972" y="6489"/>
                  <a:pt x="10018" y="6443"/>
                  <a:pt x="10077" y="6443"/>
                </a:cubicBezTo>
                <a:close/>
                <a:moveTo>
                  <a:pt x="11233" y="6443"/>
                </a:moveTo>
                <a:cubicBezTo>
                  <a:pt x="11290" y="6443"/>
                  <a:pt x="11336" y="6489"/>
                  <a:pt x="11336" y="6546"/>
                </a:cubicBezTo>
                <a:cubicBezTo>
                  <a:pt x="11336" y="6604"/>
                  <a:pt x="11290" y="6650"/>
                  <a:pt x="11233" y="6650"/>
                </a:cubicBezTo>
                <a:lnTo>
                  <a:pt x="11067" y="6650"/>
                </a:lnTo>
                <a:cubicBezTo>
                  <a:pt x="11010" y="6650"/>
                  <a:pt x="10964" y="6604"/>
                  <a:pt x="10964" y="6546"/>
                </a:cubicBezTo>
                <a:cubicBezTo>
                  <a:pt x="10964" y="6489"/>
                  <a:pt x="11010" y="6443"/>
                  <a:pt x="11067" y="6443"/>
                </a:cubicBezTo>
                <a:close/>
                <a:moveTo>
                  <a:pt x="12223" y="6443"/>
                </a:moveTo>
                <a:cubicBezTo>
                  <a:pt x="12282" y="6443"/>
                  <a:pt x="12328" y="6489"/>
                  <a:pt x="12328" y="6546"/>
                </a:cubicBezTo>
                <a:cubicBezTo>
                  <a:pt x="12328" y="6604"/>
                  <a:pt x="12282" y="6650"/>
                  <a:pt x="12223" y="6650"/>
                </a:cubicBezTo>
                <a:lnTo>
                  <a:pt x="12059" y="6650"/>
                </a:lnTo>
                <a:cubicBezTo>
                  <a:pt x="12001" y="6650"/>
                  <a:pt x="11955" y="6604"/>
                  <a:pt x="11955" y="6546"/>
                </a:cubicBezTo>
                <a:cubicBezTo>
                  <a:pt x="11955" y="6489"/>
                  <a:pt x="12001" y="6443"/>
                  <a:pt x="12059" y="6443"/>
                </a:cubicBezTo>
                <a:close/>
                <a:moveTo>
                  <a:pt x="13214" y="6443"/>
                </a:moveTo>
                <a:cubicBezTo>
                  <a:pt x="13271" y="6443"/>
                  <a:pt x="13317" y="6489"/>
                  <a:pt x="13317" y="6546"/>
                </a:cubicBezTo>
                <a:cubicBezTo>
                  <a:pt x="13317" y="6604"/>
                  <a:pt x="13271" y="6650"/>
                  <a:pt x="13214" y="6650"/>
                </a:cubicBezTo>
                <a:lnTo>
                  <a:pt x="13049" y="6650"/>
                </a:lnTo>
                <a:cubicBezTo>
                  <a:pt x="12991" y="6650"/>
                  <a:pt x="12945" y="6604"/>
                  <a:pt x="12945" y="6546"/>
                </a:cubicBezTo>
                <a:cubicBezTo>
                  <a:pt x="12947" y="6489"/>
                  <a:pt x="12993" y="6443"/>
                  <a:pt x="13049" y="6443"/>
                </a:cubicBezTo>
                <a:close/>
                <a:moveTo>
                  <a:pt x="14184" y="6443"/>
                </a:moveTo>
                <a:cubicBezTo>
                  <a:pt x="14242" y="6443"/>
                  <a:pt x="14288" y="6489"/>
                  <a:pt x="14288" y="6546"/>
                </a:cubicBezTo>
                <a:lnTo>
                  <a:pt x="14288" y="6567"/>
                </a:lnTo>
                <a:cubicBezTo>
                  <a:pt x="14288" y="6624"/>
                  <a:pt x="14242" y="6670"/>
                  <a:pt x="14184" y="6670"/>
                </a:cubicBezTo>
                <a:cubicBezTo>
                  <a:pt x="14161" y="6670"/>
                  <a:pt x="14140" y="6663"/>
                  <a:pt x="14123" y="6650"/>
                </a:cubicBezTo>
                <a:lnTo>
                  <a:pt x="14039" y="6650"/>
                </a:lnTo>
                <a:cubicBezTo>
                  <a:pt x="13982" y="6650"/>
                  <a:pt x="13936" y="6604"/>
                  <a:pt x="13936" y="6546"/>
                </a:cubicBezTo>
                <a:cubicBezTo>
                  <a:pt x="13937" y="6489"/>
                  <a:pt x="13983" y="6443"/>
                  <a:pt x="14039" y="6443"/>
                </a:cubicBezTo>
                <a:close/>
                <a:moveTo>
                  <a:pt x="14185" y="7289"/>
                </a:moveTo>
                <a:cubicBezTo>
                  <a:pt x="14242" y="7289"/>
                  <a:pt x="14288" y="7335"/>
                  <a:pt x="14288" y="7394"/>
                </a:cubicBezTo>
                <a:lnTo>
                  <a:pt x="14288" y="7558"/>
                </a:lnTo>
                <a:cubicBezTo>
                  <a:pt x="14288" y="7616"/>
                  <a:pt x="14242" y="7662"/>
                  <a:pt x="14185" y="7662"/>
                </a:cubicBezTo>
                <a:cubicBezTo>
                  <a:pt x="14126" y="7662"/>
                  <a:pt x="14080" y="7616"/>
                  <a:pt x="14080" y="7558"/>
                </a:cubicBezTo>
                <a:lnTo>
                  <a:pt x="14080" y="7394"/>
                </a:lnTo>
                <a:cubicBezTo>
                  <a:pt x="14080" y="7335"/>
                  <a:pt x="14126" y="7289"/>
                  <a:pt x="14185" y="7289"/>
                </a:cubicBezTo>
                <a:close/>
                <a:moveTo>
                  <a:pt x="14185" y="8281"/>
                </a:moveTo>
                <a:cubicBezTo>
                  <a:pt x="14242" y="8281"/>
                  <a:pt x="14288" y="8327"/>
                  <a:pt x="14288" y="8384"/>
                </a:cubicBezTo>
                <a:lnTo>
                  <a:pt x="14288" y="8550"/>
                </a:lnTo>
                <a:cubicBezTo>
                  <a:pt x="14288" y="8607"/>
                  <a:pt x="14242" y="8653"/>
                  <a:pt x="14185" y="8653"/>
                </a:cubicBezTo>
                <a:cubicBezTo>
                  <a:pt x="14126" y="8653"/>
                  <a:pt x="14080" y="8607"/>
                  <a:pt x="14080" y="8550"/>
                </a:cubicBezTo>
                <a:lnTo>
                  <a:pt x="14080" y="8384"/>
                </a:lnTo>
                <a:cubicBezTo>
                  <a:pt x="14080" y="8327"/>
                  <a:pt x="14126" y="8281"/>
                  <a:pt x="14185" y="8281"/>
                </a:cubicBezTo>
                <a:close/>
                <a:moveTo>
                  <a:pt x="14185" y="9272"/>
                </a:moveTo>
                <a:cubicBezTo>
                  <a:pt x="14242" y="9272"/>
                  <a:pt x="14288" y="9318"/>
                  <a:pt x="14288" y="9375"/>
                </a:cubicBezTo>
                <a:lnTo>
                  <a:pt x="14288" y="9540"/>
                </a:lnTo>
                <a:cubicBezTo>
                  <a:pt x="14288" y="9599"/>
                  <a:pt x="14242" y="9645"/>
                  <a:pt x="14185" y="9645"/>
                </a:cubicBezTo>
                <a:cubicBezTo>
                  <a:pt x="14126" y="9645"/>
                  <a:pt x="14080" y="9599"/>
                  <a:pt x="14080" y="9540"/>
                </a:cubicBezTo>
                <a:lnTo>
                  <a:pt x="14080" y="9375"/>
                </a:lnTo>
                <a:cubicBezTo>
                  <a:pt x="14080" y="9318"/>
                  <a:pt x="14126" y="9272"/>
                  <a:pt x="14185" y="9272"/>
                </a:cubicBezTo>
                <a:close/>
                <a:moveTo>
                  <a:pt x="14185" y="10264"/>
                </a:moveTo>
                <a:cubicBezTo>
                  <a:pt x="14242" y="10264"/>
                  <a:pt x="14288" y="10310"/>
                  <a:pt x="14288" y="10367"/>
                </a:cubicBezTo>
                <a:lnTo>
                  <a:pt x="14288" y="10532"/>
                </a:lnTo>
                <a:cubicBezTo>
                  <a:pt x="14288" y="10589"/>
                  <a:pt x="14242" y="10635"/>
                  <a:pt x="14185" y="10635"/>
                </a:cubicBezTo>
                <a:cubicBezTo>
                  <a:pt x="14126" y="10635"/>
                  <a:pt x="14080" y="10589"/>
                  <a:pt x="14080" y="10532"/>
                </a:cubicBezTo>
                <a:lnTo>
                  <a:pt x="14080" y="10367"/>
                </a:lnTo>
                <a:cubicBezTo>
                  <a:pt x="14080" y="10310"/>
                  <a:pt x="14126" y="10264"/>
                  <a:pt x="14185" y="10264"/>
                </a:cubicBezTo>
                <a:close/>
                <a:moveTo>
                  <a:pt x="14185" y="11254"/>
                </a:moveTo>
                <a:cubicBezTo>
                  <a:pt x="14242" y="11254"/>
                  <a:pt x="14288" y="11300"/>
                  <a:pt x="14288" y="11358"/>
                </a:cubicBezTo>
                <a:lnTo>
                  <a:pt x="14288" y="11523"/>
                </a:lnTo>
                <a:cubicBezTo>
                  <a:pt x="14288" y="11580"/>
                  <a:pt x="14242" y="11626"/>
                  <a:pt x="14185" y="11626"/>
                </a:cubicBezTo>
                <a:cubicBezTo>
                  <a:pt x="14126" y="11626"/>
                  <a:pt x="14080" y="11580"/>
                  <a:pt x="14080" y="11523"/>
                </a:cubicBezTo>
                <a:lnTo>
                  <a:pt x="14080" y="11358"/>
                </a:lnTo>
                <a:cubicBezTo>
                  <a:pt x="14080" y="11300"/>
                  <a:pt x="14126" y="11254"/>
                  <a:pt x="14185" y="11254"/>
                </a:cubicBezTo>
                <a:close/>
                <a:moveTo>
                  <a:pt x="4831" y="11811"/>
                </a:moveTo>
                <a:cubicBezTo>
                  <a:pt x="4889" y="11811"/>
                  <a:pt x="4935" y="11857"/>
                  <a:pt x="4935" y="11914"/>
                </a:cubicBezTo>
                <a:cubicBezTo>
                  <a:pt x="4935" y="11972"/>
                  <a:pt x="4889" y="12018"/>
                  <a:pt x="4831" y="12018"/>
                </a:cubicBezTo>
                <a:lnTo>
                  <a:pt x="4666" y="12018"/>
                </a:lnTo>
                <a:cubicBezTo>
                  <a:pt x="4609" y="12018"/>
                  <a:pt x="4563" y="11972"/>
                  <a:pt x="4563" y="11914"/>
                </a:cubicBezTo>
                <a:cubicBezTo>
                  <a:pt x="4563" y="11857"/>
                  <a:pt x="4609" y="11811"/>
                  <a:pt x="4666" y="11811"/>
                </a:cubicBezTo>
                <a:close/>
                <a:moveTo>
                  <a:pt x="5822" y="11811"/>
                </a:moveTo>
                <a:cubicBezTo>
                  <a:pt x="5879" y="11811"/>
                  <a:pt x="5926" y="11857"/>
                  <a:pt x="5926" y="11914"/>
                </a:cubicBezTo>
                <a:cubicBezTo>
                  <a:pt x="5926" y="11972"/>
                  <a:pt x="5879" y="12018"/>
                  <a:pt x="5822" y="12018"/>
                </a:cubicBezTo>
                <a:lnTo>
                  <a:pt x="5657" y="12018"/>
                </a:lnTo>
                <a:cubicBezTo>
                  <a:pt x="5600" y="12018"/>
                  <a:pt x="5554" y="11972"/>
                  <a:pt x="5554" y="11914"/>
                </a:cubicBezTo>
                <a:cubicBezTo>
                  <a:pt x="5554" y="11857"/>
                  <a:pt x="5600" y="11811"/>
                  <a:pt x="5657" y="11811"/>
                </a:cubicBezTo>
                <a:close/>
                <a:moveTo>
                  <a:pt x="6814" y="11811"/>
                </a:moveTo>
                <a:cubicBezTo>
                  <a:pt x="6871" y="11811"/>
                  <a:pt x="6917" y="11857"/>
                  <a:pt x="6917" y="11914"/>
                </a:cubicBezTo>
                <a:cubicBezTo>
                  <a:pt x="6917" y="11972"/>
                  <a:pt x="6871" y="12018"/>
                  <a:pt x="6814" y="12018"/>
                </a:cubicBezTo>
                <a:lnTo>
                  <a:pt x="6649" y="12018"/>
                </a:lnTo>
                <a:cubicBezTo>
                  <a:pt x="6591" y="12018"/>
                  <a:pt x="6545" y="11972"/>
                  <a:pt x="6545" y="11914"/>
                </a:cubicBezTo>
                <a:cubicBezTo>
                  <a:pt x="6545" y="11857"/>
                  <a:pt x="6591" y="11811"/>
                  <a:pt x="6649" y="11811"/>
                </a:cubicBezTo>
                <a:close/>
                <a:moveTo>
                  <a:pt x="7805" y="11811"/>
                </a:moveTo>
                <a:cubicBezTo>
                  <a:pt x="7862" y="11811"/>
                  <a:pt x="7908" y="11857"/>
                  <a:pt x="7908" y="11914"/>
                </a:cubicBezTo>
                <a:cubicBezTo>
                  <a:pt x="7908" y="11972"/>
                  <a:pt x="7862" y="12018"/>
                  <a:pt x="7805" y="12018"/>
                </a:cubicBezTo>
                <a:lnTo>
                  <a:pt x="7639" y="12018"/>
                </a:lnTo>
                <a:cubicBezTo>
                  <a:pt x="7582" y="12018"/>
                  <a:pt x="7536" y="11972"/>
                  <a:pt x="7536" y="11914"/>
                </a:cubicBezTo>
                <a:cubicBezTo>
                  <a:pt x="7536" y="11857"/>
                  <a:pt x="7582" y="11811"/>
                  <a:pt x="7639" y="11811"/>
                </a:cubicBezTo>
                <a:close/>
                <a:moveTo>
                  <a:pt x="8796" y="11811"/>
                </a:moveTo>
                <a:cubicBezTo>
                  <a:pt x="8854" y="11811"/>
                  <a:pt x="8900" y="11857"/>
                  <a:pt x="8900" y="11914"/>
                </a:cubicBezTo>
                <a:cubicBezTo>
                  <a:pt x="8900" y="11972"/>
                  <a:pt x="8852" y="12018"/>
                  <a:pt x="8796" y="12018"/>
                </a:cubicBezTo>
                <a:lnTo>
                  <a:pt x="8631" y="12018"/>
                </a:lnTo>
                <a:cubicBezTo>
                  <a:pt x="8574" y="12018"/>
                  <a:pt x="8527" y="11972"/>
                  <a:pt x="8527" y="11914"/>
                </a:cubicBezTo>
                <a:cubicBezTo>
                  <a:pt x="8527" y="11857"/>
                  <a:pt x="8574" y="11811"/>
                  <a:pt x="8631" y="11811"/>
                </a:cubicBezTo>
                <a:close/>
                <a:moveTo>
                  <a:pt x="9787" y="11811"/>
                </a:moveTo>
                <a:cubicBezTo>
                  <a:pt x="9844" y="11811"/>
                  <a:pt x="9890" y="11857"/>
                  <a:pt x="9890" y="11914"/>
                </a:cubicBezTo>
                <a:cubicBezTo>
                  <a:pt x="9889" y="11972"/>
                  <a:pt x="9843" y="12018"/>
                  <a:pt x="9787" y="12018"/>
                </a:cubicBezTo>
                <a:lnTo>
                  <a:pt x="9622" y="12018"/>
                </a:lnTo>
                <a:cubicBezTo>
                  <a:pt x="9565" y="12018"/>
                  <a:pt x="9519" y="11972"/>
                  <a:pt x="9519" y="11914"/>
                </a:cubicBezTo>
                <a:cubicBezTo>
                  <a:pt x="9519" y="11857"/>
                  <a:pt x="9565" y="11811"/>
                  <a:pt x="9622" y="11811"/>
                </a:cubicBezTo>
                <a:close/>
                <a:moveTo>
                  <a:pt x="10779" y="11811"/>
                </a:moveTo>
                <a:cubicBezTo>
                  <a:pt x="10836" y="11811"/>
                  <a:pt x="10882" y="11857"/>
                  <a:pt x="10882" y="11914"/>
                </a:cubicBezTo>
                <a:cubicBezTo>
                  <a:pt x="10881" y="11972"/>
                  <a:pt x="10835" y="12018"/>
                  <a:pt x="10779" y="12018"/>
                </a:cubicBezTo>
                <a:lnTo>
                  <a:pt x="10614" y="12018"/>
                </a:lnTo>
                <a:cubicBezTo>
                  <a:pt x="10555" y="12018"/>
                  <a:pt x="10509" y="11972"/>
                  <a:pt x="10509" y="11914"/>
                </a:cubicBezTo>
                <a:cubicBezTo>
                  <a:pt x="10509" y="11857"/>
                  <a:pt x="10555" y="11811"/>
                  <a:pt x="10614" y="11811"/>
                </a:cubicBezTo>
                <a:close/>
                <a:moveTo>
                  <a:pt x="11770" y="11811"/>
                </a:moveTo>
                <a:cubicBezTo>
                  <a:pt x="11827" y="11811"/>
                  <a:pt x="11873" y="11857"/>
                  <a:pt x="11873" y="11914"/>
                </a:cubicBezTo>
                <a:cubicBezTo>
                  <a:pt x="11872" y="11972"/>
                  <a:pt x="11826" y="12018"/>
                  <a:pt x="11770" y="12018"/>
                </a:cubicBezTo>
                <a:lnTo>
                  <a:pt x="11604" y="12018"/>
                </a:lnTo>
                <a:cubicBezTo>
                  <a:pt x="11547" y="12018"/>
                  <a:pt x="11501" y="11972"/>
                  <a:pt x="11501" y="11914"/>
                </a:cubicBezTo>
                <a:cubicBezTo>
                  <a:pt x="11501" y="11857"/>
                  <a:pt x="11547" y="11811"/>
                  <a:pt x="11604" y="11811"/>
                </a:cubicBezTo>
                <a:close/>
                <a:moveTo>
                  <a:pt x="12759" y="11811"/>
                </a:moveTo>
                <a:cubicBezTo>
                  <a:pt x="12817" y="11811"/>
                  <a:pt x="12863" y="11857"/>
                  <a:pt x="12863" y="11914"/>
                </a:cubicBezTo>
                <a:cubicBezTo>
                  <a:pt x="12863" y="11972"/>
                  <a:pt x="12817" y="12018"/>
                  <a:pt x="12759" y="12018"/>
                </a:cubicBezTo>
                <a:lnTo>
                  <a:pt x="12595" y="12018"/>
                </a:lnTo>
                <a:cubicBezTo>
                  <a:pt x="12537" y="12018"/>
                  <a:pt x="12491" y="11972"/>
                  <a:pt x="12491" y="11914"/>
                </a:cubicBezTo>
                <a:cubicBezTo>
                  <a:pt x="12491" y="11857"/>
                  <a:pt x="12537" y="11811"/>
                  <a:pt x="12595" y="11811"/>
                </a:cubicBezTo>
                <a:close/>
                <a:moveTo>
                  <a:pt x="13751" y="11812"/>
                </a:moveTo>
                <a:cubicBezTo>
                  <a:pt x="13808" y="11812"/>
                  <a:pt x="13854" y="11858"/>
                  <a:pt x="13854" y="11916"/>
                </a:cubicBezTo>
                <a:cubicBezTo>
                  <a:pt x="13854" y="11973"/>
                  <a:pt x="13808" y="12019"/>
                  <a:pt x="13751" y="12019"/>
                </a:cubicBezTo>
                <a:lnTo>
                  <a:pt x="13586" y="12019"/>
                </a:lnTo>
                <a:cubicBezTo>
                  <a:pt x="13528" y="12019"/>
                  <a:pt x="13482" y="11973"/>
                  <a:pt x="13482" y="11916"/>
                </a:cubicBezTo>
                <a:cubicBezTo>
                  <a:pt x="13482" y="11858"/>
                  <a:pt x="13530" y="11812"/>
                  <a:pt x="13586" y="11812"/>
                </a:cubicBezTo>
                <a:close/>
                <a:moveTo>
                  <a:pt x="4314" y="12286"/>
                </a:moveTo>
                <a:cubicBezTo>
                  <a:pt x="4372" y="12286"/>
                  <a:pt x="4418" y="12332"/>
                  <a:pt x="4418" y="12390"/>
                </a:cubicBezTo>
                <a:lnTo>
                  <a:pt x="4418" y="12556"/>
                </a:lnTo>
                <a:cubicBezTo>
                  <a:pt x="4418" y="12613"/>
                  <a:pt x="4372" y="12659"/>
                  <a:pt x="4314" y="12659"/>
                </a:cubicBezTo>
                <a:cubicBezTo>
                  <a:pt x="4257" y="12659"/>
                  <a:pt x="4211" y="12613"/>
                  <a:pt x="4211" y="12556"/>
                </a:cubicBezTo>
                <a:lnTo>
                  <a:pt x="4211" y="12390"/>
                </a:lnTo>
                <a:cubicBezTo>
                  <a:pt x="4211" y="12332"/>
                  <a:pt x="4257" y="12286"/>
                  <a:pt x="4314" y="12286"/>
                </a:cubicBezTo>
                <a:close/>
                <a:moveTo>
                  <a:pt x="4314" y="13278"/>
                </a:moveTo>
                <a:cubicBezTo>
                  <a:pt x="4372" y="13278"/>
                  <a:pt x="4418" y="13324"/>
                  <a:pt x="4418" y="13381"/>
                </a:cubicBezTo>
                <a:lnTo>
                  <a:pt x="4418" y="13546"/>
                </a:lnTo>
                <a:cubicBezTo>
                  <a:pt x="4418" y="13604"/>
                  <a:pt x="4372" y="13650"/>
                  <a:pt x="4314" y="13650"/>
                </a:cubicBezTo>
                <a:cubicBezTo>
                  <a:pt x="4257" y="13650"/>
                  <a:pt x="4211" y="13604"/>
                  <a:pt x="4211" y="13546"/>
                </a:cubicBezTo>
                <a:lnTo>
                  <a:pt x="4211" y="13381"/>
                </a:lnTo>
                <a:cubicBezTo>
                  <a:pt x="4211" y="13324"/>
                  <a:pt x="4257" y="13278"/>
                  <a:pt x="4314" y="13278"/>
                </a:cubicBezTo>
                <a:close/>
                <a:moveTo>
                  <a:pt x="4314" y="14267"/>
                </a:moveTo>
                <a:cubicBezTo>
                  <a:pt x="4372" y="14267"/>
                  <a:pt x="4418" y="14313"/>
                  <a:pt x="4418" y="14372"/>
                </a:cubicBezTo>
                <a:lnTo>
                  <a:pt x="4418" y="14536"/>
                </a:lnTo>
                <a:cubicBezTo>
                  <a:pt x="4418" y="14594"/>
                  <a:pt x="4372" y="14640"/>
                  <a:pt x="4314" y="14640"/>
                </a:cubicBezTo>
                <a:cubicBezTo>
                  <a:pt x="4257" y="14640"/>
                  <a:pt x="4211" y="14594"/>
                  <a:pt x="4211" y="14536"/>
                </a:cubicBezTo>
                <a:lnTo>
                  <a:pt x="4211" y="14372"/>
                </a:lnTo>
                <a:cubicBezTo>
                  <a:pt x="4211" y="14313"/>
                  <a:pt x="4257" y="14267"/>
                  <a:pt x="4314" y="14267"/>
                </a:cubicBezTo>
                <a:close/>
                <a:moveTo>
                  <a:pt x="4314" y="15259"/>
                </a:moveTo>
                <a:cubicBezTo>
                  <a:pt x="4372" y="15259"/>
                  <a:pt x="4418" y="15305"/>
                  <a:pt x="4418" y="15362"/>
                </a:cubicBezTo>
                <a:lnTo>
                  <a:pt x="4418" y="15528"/>
                </a:lnTo>
                <a:cubicBezTo>
                  <a:pt x="4418" y="15585"/>
                  <a:pt x="4372" y="15631"/>
                  <a:pt x="4314" y="15631"/>
                </a:cubicBezTo>
                <a:cubicBezTo>
                  <a:pt x="4257" y="15631"/>
                  <a:pt x="4211" y="15585"/>
                  <a:pt x="4211" y="15528"/>
                </a:cubicBezTo>
                <a:lnTo>
                  <a:pt x="4211" y="15362"/>
                </a:lnTo>
                <a:cubicBezTo>
                  <a:pt x="4211" y="15305"/>
                  <a:pt x="4257" y="15259"/>
                  <a:pt x="4314" y="15259"/>
                </a:cubicBezTo>
                <a:close/>
                <a:moveTo>
                  <a:pt x="4314" y="16250"/>
                </a:moveTo>
                <a:cubicBezTo>
                  <a:pt x="4372" y="16250"/>
                  <a:pt x="4418" y="16296"/>
                  <a:pt x="4418" y="16354"/>
                </a:cubicBezTo>
                <a:lnTo>
                  <a:pt x="4418" y="16518"/>
                </a:lnTo>
                <a:cubicBezTo>
                  <a:pt x="4418" y="16577"/>
                  <a:pt x="4372" y="16623"/>
                  <a:pt x="4314" y="16623"/>
                </a:cubicBezTo>
                <a:cubicBezTo>
                  <a:pt x="4257" y="16623"/>
                  <a:pt x="4211" y="16577"/>
                  <a:pt x="4211" y="16518"/>
                </a:cubicBezTo>
                <a:lnTo>
                  <a:pt x="4211" y="16354"/>
                </a:lnTo>
                <a:cubicBezTo>
                  <a:pt x="4211" y="16296"/>
                  <a:pt x="4257" y="16250"/>
                  <a:pt x="4314" y="16250"/>
                </a:cubicBezTo>
                <a:close/>
                <a:moveTo>
                  <a:pt x="4314" y="17242"/>
                </a:moveTo>
                <a:cubicBezTo>
                  <a:pt x="4372" y="17242"/>
                  <a:pt x="4418" y="17288"/>
                  <a:pt x="4418" y="17345"/>
                </a:cubicBezTo>
                <a:lnTo>
                  <a:pt x="4418" y="17510"/>
                </a:lnTo>
                <a:cubicBezTo>
                  <a:pt x="4418" y="17567"/>
                  <a:pt x="4372" y="17613"/>
                  <a:pt x="4314" y="17613"/>
                </a:cubicBezTo>
                <a:cubicBezTo>
                  <a:pt x="4257" y="17613"/>
                  <a:pt x="4211" y="17567"/>
                  <a:pt x="4211" y="17510"/>
                </a:cubicBezTo>
                <a:lnTo>
                  <a:pt x="4211" y="17345"/>
                </a:lnTo>
                <a:cubicBezTo>
                  <a:pt x="4211" y="17288"/>
                  <a:pt x="4257" y="17242"/>
                  <a:pt x="4314" y="17242"/>
                </a:cubicBezTo>
                <a:close/>
                <a:moveTo>
                  <a:pt x="4314" y="18232"/>
                </a:moveTo>
                <a:cubicBezTo>
                  <a:pt x="4372" y="18232"/>
                  <a:pt x="4418" y="18278"/>
                  <a:pt x="4418" y="18337"/>
                </a:cubicBezTo>
                <a:lnTo>
                  <a:pt x="4418" y="18501"/>
                </a:lnTo>
                <a:cubicBezTo>
                  <a:pt x="4418" y="18559"/>
                  <a:pt x="4372" y="18605"/>
                  <a:pt x="4314" y="18605"/>
                </a:cubicBezTo>
                <a:cubicBezTo>
                  <a:pt x="4257" y="18605"/>
                  <a:pt x="4211" y="18559"/>
                  <a:pt x="4211" y="18501"/>
                </a:cubicBezTo>
                <a:lnTo>
                  <a:pt x="4211" y="18337"/>
                </a:lnTo>
                <a:cubicBezTo>
                  <a:pt x="4211" y="18278"/>
                  <a:pt x="4257" y="18232"/>
                  <a:pt x="4314" y="18232"/>
                </a:cubicBezTo>
                <a:close/>
                <a:moveTo>
                  <a:pt x="4314" y="19224"/>
                </a:moveTo>
                <a:cubicBezTo>
                  <a:pt x="4372" y="19224"/>
                  <a:pt x="4418" y="19270"/>
                  <a:pt x="4418" y="19327"/>
                </a:cubicBezTo>
                <a:lnTo>
                  <a:pt x="4418" y="19493"/>
                </a:lnTo>
                <a:cubicBezTo>
                  <a:pt x="4418" y="19550"/>
                  <a:pt x="4372" y="19596"/>
                  <a:pt x="4314" y="19596"/>
                </a:cubicBezTo>
                <a:cubicBezTo>
                  <a:pt x="4257" y="19596"/>
                  <a:pt x="4211" y="19550"/>
                  <a:pt x="4211" y="19493"/>
                </a:cubicBezTo>
                <a:lnTo>
                  <a:pt x="4211" y="19327"/>
                </a:lnTo>
                <a:cubicBezTo>
                  <a:pt x="4211" y="19270"/>
                  <a:pt x="4257" y="19224"/>
                  <a:pt x="4314" y="19224"/>
                </a:cubicBezTo>
                <a:close/>
                <a:moveTo>
                  <a:pt x="5161" y="19534"/>
                </a:moveTo>
                <a:cubicBezTo>
                  <a:pt x="5219" y="19534"/>
                  <a:pt x="5265" y="19580"/>
                  <a:pt x="5265" y="19637"/>
                </a:cubicBezTo>
                <a:cubicBezTo>
                  <a:pt x="5265" y="19694"/>
                  <a:pt x="5219" y="19740"/>
                  <a:pt x="5161" y="19740"/>
                </a:cubicBezTo>
                <a:lnTo>
                  <a:pt x="4996" y="19740"/>
                </a:lnTo>
                <a:cubicBezTo>
                  <a:pt x="4938" y="19740"/>
                  <a:pt x="4892" y="19694"/>
                  <a:pt x="4892" y="19637"/>
                </a:cubicBezTo>
                <a:cubicBezTo>
                  <a:pt x="4892" y="19580"/>
                  <a:pt x="4938" y="19534"/>
                  <a:pt x="4996" y="19534"/>
                </a:cubicBezTo>
                <a:close/>
                <a:moveTo>
                  <a:pt x="6153" y="19534"/>
                </a:moveTo>
                <a:cubicBezTo>
                  <a:pt x="6210" y="19534"/>
                  <a:pt x="6256" y="19580"/>
                  <a:pt x="6256" y="19637"/>
                </a:cubicBezTo>
                <a:cubicBezTo>
                  <a:pt x="6256" y="19694"/>
                  <a:pt x="6210" y="19740"/>
                  <a:pt x="6153" y="19740"/>
                </a:cubicBezTo>
                <a:lnTo>
                  <a:pt x="5987" y="19740"/>
                </a:lnTo>
                <a:cubicBezTo>
                  <a:pt x="5930" y="19740"/>
                  <a:pt x="5884" y="19694"/>
                  <a:pt x="5884" y="19637"/>
                </a:cubicBezTo>
                <a:cubicBezTo>
                  <a:pt x="5885" y="19580"/>
                  <a:pt x="5931" y="19534"/>
                  <a:pt x="5987" y="19534"/>
                </a:cubicBezTo>
                <a:close/>
                <a:moveTo>
                  <a:pt x="7143" y="19534"/>
                </a:moveTo>
                <a:cubicBezTo>
                  <a:pt x="7201" y="19534"/>
                  <a:pt x="7247" y="19580"/>
                  <a:pt x="7247" y="19637"/>
                </a:cubicBezTo>
                <a:cubicBezTo>
                  <a:pt x="7247" y="19694"/>
                  <a:pt x="7201" y="19740"/>
                  <a:pt x="7143" y="19740"/>
                </a:cubicBezTo>
                <a:lnTo>
                  <a:pt x="6978" y="19740"/>
                </a:lnTo>
                <a:cubicBezTo>
                  <a:pt x="6921" y="19740"/>
                  <a:pt x="6875" y="19694"/>
                  <a:pt x="6875" y="19637"/>
                </a:cubicBezTo>
                <a:cubicBezTo>
                  <a:pt x="6876" y="19580"/>
                  <a:pt x="6922" y="19534"/>
                  <a:pt x="6978" y="19534"/>
                </a:cubicBezTo>
                <a:close/>
                <a:moveTo>
                  <a:pt x="8135" y="19534"/>
                </a:moveTo>
                <a:cubicBezTo>
                  <a:pt x="8192" y="19534"/>
                  <a:pt x="8238" y="19580"/>
                  <a:pt x="8238" y="19637"/>
                </a:cubicBezTo>
                <a:cubicBezTo>
                  <a:pt x="8238" y="19694"/>
                  <a:pt x="8192" y="19740"/>
                  <a:pt x="8135" y="19740"/>
                </a:cubicBezTo>
                <a:lnTo>
                  <a:pt x="7970" y="19740"/>
                </a:lnTo>
                <a:cubicBezTo>
                  <a:pt x="7913" y="19740"/>
                  <a:pt x="7867" y="19694"/>
                  <a:pt x="7867" y="19637"/>
                </a:cubicBezTo>
                <a:cubicBezTo>
                  <a:pt x="7867" y="19580"/>
                  <a:pt x="7914" y="19534"/>
                  <a:pt x="7970" y="19534"/>
                </a:cubicBezTo>
                <a:close/>
                <a:moveTo>
                  <a:pt x="9126" y="19534"/>
                </a:moveTo>
                <a:cubicBezTo>
                  <a:pt x="9183" y="19534"/>
                  <a:pt x="9229" y="19580"/>
                  <a:pt x="9229" y="19637"/>
                </a:cubicBezTo>
                <a:cubicBezTo>
                  <a:pt x="9229" y="19694"/>
                  <a:pt x="9183" y="19740"/>
                  <a:pt x="9126" y="19740"/>
                </a:cubicBezTo>
                <a:lnTo>
                  <a:pt x="8961" y="19740"/>
                </a:lnTo>
                <a:cubicBezTo>
                  <a:pt x="8903" y="19740"/>
                  <a:pt x="8857" y="19694"/>
                  <a:pt x="8857" y="19637"/>
                </a:cubicBezTo>
                <a:cubicBezTo>
                  <a:pt x="8857" y="19580"/>
                  <a:pt x="8903" y="19534"/>
                  <a:pt x="8961" y="19534"/>
                </a:cubicBezTo>
                <a:close/>
                <a:moveTo>
                  <a:pt x="10118" y="19534"/>
                </a:moveTo>
                <a:cubicBezTo>
                  <a:pt x="10175" y="19534"/>
                  <a:pt x="10221" y="19580"/>
                  <a:pt x="10221" y="19637"/>
                </a:cubicBezTo>
                <a:cubicBezTo>
                  <a:pt x="10221" y="19694"/>
                  <a:pt x="10175" y="19740"/>
                  <a:pt x="10118" y="19740"/>
                </a:cubicBezTo>
                <a:lnTo>
                  <a:pt x="9952" y="19740"/>
                </a:lnTo>
                <a:cubicBezTo>
                  <a:pt x="9894" y="19740"/>
                  <a:pt x="9848" y="19694"/>
                  <a:pt x="9848" y="19637"/>
                </a:cubicBezTo>
                <a:cubicBezTo>
                  <a:pt x="9848" y="19580"/>
                  <a:pt x="9894" y="19534"/>
                  <a:pt x="9952" y="19534"/>
                </a:cubicBezTo>
                <a:close/>
                <a:moveTo>
                  <a:pt x="11108" y="19534"/>
                </a:moveTo>
                <a:cubicBezTo>
                  <a:pt x="11166" y="19534"/>
                  <a:pt x="11212" y="19580"/>
                  <a:pt x="11212" y="19637"/>
                </a:cubicBezTo>
                <a:cubicBezTo>
                  <a:pt x="11212" y="19694"/>
                  <a:pt x="11166" y="19740"/>
                  <a:pt x="11108" y="19740"/>
                </a:cubicBezTo>
                <a:lnTo>
                  <a:pt x="10943" y="19740"/>
                </a:lnTo>
                <a:cubicBezTo>
                  <a:pt x="10886" y="19740"/>
                  <a:pt x="10840" y="19694"/>
                  <a:pt x="10840" y="19637"/>
                </a:cubicBezTo>
                <a:cubicBezTo>
                  <a:pt x="10840" y="19580"/>
                  <a:pt x="10886" y="19534"/>
                  <a:pt x="10943" y="19534"/>
                </a:cubicBezTo>
                <a:close/>
                <a:moveTo>
                  <a:pt x="12099" y="19534"/>
                </a:moveTo>
                <a:cubicBezTo>
                  <a:pt x="12157" y="19534"/>
                  <a:pt x="12203" y="19580"/>
                  <a:pt x="12203" y="19637"/>
                </a:cubicBezTo>
                <a:cubicBezTo>
                  <a:pt x="12203" y="19694"/>
                  <a:pt x="12157" y="19740"/>
                  <a:pt x="12099" y="19740"/>
                </a:cubicBezTo>
                <a:lnTo>
                  <a:pt x="11935" y="19740"/>
                </a:lnTo>
                <a:cubicBezTo>
                  <a:pt x="11877" y="19740"/>
                  <a:pt x="11831" y="19694"/>
                  <a:pt x="11831" y="19637"/>
                </a:cubicBezTo>
                <a:cubicBezTo>
                  <a:pt x="11831" y="19580"/>
                  <a:pt x="11877" y="19534"/>
                  <a:pt x="11935" y="19534"/>
                </a:cubicBezTo>
                <a:close/>
                <a:moveTo>
                  <a:pt x="13091" y="19534"/>
                </a:moveTo>
                <a:cubicBezTo>
                  <a:pt x="13148" y="19534"/>
                  <a:pt x="13194" y="19580"/>
                  <a:pt x="13194" y="19637"/>
                </a:cubicBezTo>
                <a:cubicBezTo>
                  <a:pt x="13194" y="19694"/>
                  <a:pt x="13148" y="19740"/>
                  <a:pt x="13091" y="19740"/>
                </a:cubicBezTo>
                <a:lnTo>
                  <a:pt x="12926" y="19740"/>
                </a:lnTo>
                <a:cubicBezTo>
                  <a:pt x="12868" y="19740"/>
                  <a:pt x="12822" y="19694"/>
                  <a:pt x="12822" y="19637"/>
                </a:cubicBezTo>
                <a:cubicBezTo>
                  <a:pt x="12822" y="19580"/>
                  <a:pt x="12868" y="19534"/>
                  <a:pt x="12926" y="19534"/>
                </a:cubicBezTo>
                <a:close/>
                <a:moveTo>
                  <a:pt x="14080" y="19534"/>
                </a:moveTo>
                <a:cubicBezTo>
                  <a:pt x="14139" y="19534"/>
                  <a:pt x="14185" y="19580"/>
                  <a:pt x="14185" y="19637"/>
                </a:cubicBezTo>
                <a:cubicBezTo>
                  <a:pt x="14185" y="19694"/>
                  <a:pt x="14139" y="19740"/>
                  <a:pt x="14080" y="19740"/>
                </a:cubicBezTo>
                <a:lnTo>
                  <a:pt x="13916" y="19740"/>
                </a:lnTo>
                <a:cubicBezTo>
                  <a:pt x="13858" y="19740"/>
                  <a:pt x="13812" y="19694"/>
                  <a:pt x="13812" y="19637"/>
                </a:cubicBezTo>
                <a:cubicBezTo>
                  <a:pt x="13813" y="19580"/>
                  <a:pt x="13859" y="19534"/>
                  <a:pt x="13916" y="19534"/>
                </a:cubicBezTo>
                <a:close/>
                <a:moveTo>
                  <a:pt x="15072" y="19534"/>
                </a:moveTo>
                <a:cubicBezTo>
                  <a:pt x="15129" y="19534"/>
                  <a:pt x="15175" y="19580"/>
                  <a:pt x="15175" y="19637"/>
                </a:cubicBezTo>
                <a:cubicBezTo>
                  <a:pt x="15175" y="19694"/>
                  <a:pt x="15129" y="19740"/>
                  <a:pt x="15072" y="19740"/>
                </a:cubicBezTo>
                <a:lnTo>
                  <a:pt x="14907" y="19740"/>
                </a:lnTo>
                <a:cubicBezTo>
                  <a:pt x="14850" y="19740"/>
                  <a:pt x="14804" y="19694"/>
                  <a:pt x="14804" y="19637"/>
                </a:cubicBezTo>
                <a:cubicBezTo>
                  <a:pt x="14805" y="19580"/>
                  <a:pt x="14851" y="19534"/>
                  <a:pt x="14907" y="19534"/>
                </a:cubicBezTo>
                <a:close/>
                <a:moveTo>
                  <a:pt x="16063" y="19534"/>
                </a:moveTo>
                <a:cubicBezTo>
                  <a:pt x="16121" y="19534"/>
                  <a:pt x="16167" y="19580"/>
                  <a:pt x="16167" y="19637"/>
                </a:cubicBezTo>
                <a:cubicBezTo>
                  <a:pt x="16167" y="19694"/>
                  <a:pt x="16121" y="19740"/>
                  <a:pt x="16063" y="19740"/>
                </a:cubicBezTo>
                <a:lnTo>
                  <a:pt x="15899" y="19740"/>
                </a:lnTo>
                <a:cubicBezTo>
                  <a:pt x="15840" y="19740"/>
                  <a:pt x="15794" y="19694"/>
                  <a:pt x="15794" y="19637"/>
                </a:cubicBezTo>
                <a:cubicBezTo>
                  <a:pt x="15796" y="19580"/>
                  <a:pt x="15842" y="19534"/>
                  <a:pt x="15899" y="19534"/>
                </a:cubicBezTo>
                <a:close/>
                <a:moveTo>
                  <a:pt x="17034" y="19534"/>
                </a:moveTo>
                <a:cubicBezTo>
                  <a:pt x="17092" y="19534"/>
                  <a:pt x="17138" y="19580"/>
                  <a:pt x="17138" y="19637"/>
                </a:cubicBezTo>
                <a:lnTo>
                  <a:pt x="17138" y="19657"/>
                </a:lnTo>
                <a:cubicBezTo>
                  <a:pt x="17138" y="19715"/>
                  <a:pt x="17092" y="19761"/>
                  <a:pt x="17034" y="19761"/>
                </a:cubicBezTo>
                <a:cubicBezTo>
                  <a:pt x="17011" y="19761"/>
                  <a:pt x="16989" y="19754"/>
                  <a:pt x="16973" y="19740"/>
                </a:cubicBezTo>
                <a:lnTo>
                  <a:pt x="16889" y="19740"/>
                </a:lnTo>
                <a:cubicBezTo>
                  <a:pt x="16832" y="19740"/>
                  <a:pt x="16786" y="19694"/>
                  <a:pt x="16786" y="19637"/>
                </a:cubicBezTo>
                <a:cubicBezTo>
                  <a:pt x="16786" y="19580"/>
                  <a:pt x="16833" y="19534"/>
                  <a:pt x="16889" y="19534"/>
                </a:cubicBezTo>
                <a:close/>
                <a:moveTo>
                  <a:pt x="17034" y="20380"/>
                </a:moveTo>
                <a:cubicBezTo>
                  <a:pt x="17092" y="20380"/>
                  <a:pt x="17138" y="20426"/>
                  <a:pt x="17138" y="20483"/>
                </a:cubicBezTo>
                <a:lnTo>
                  <a:pt x="17138" y="20649"/>
                </a:lnTo>
                <a:cubicBezTo>
                  <a:pt x="17138" y="20706"/>
                  <a:pt x="17092" y="20752"/>
                  <a:pt x="17034" y="20752"/>
                </a:cubicBezTo>
                <a:cubicBezTo>
                  <a:pt x="16976" y="20752"/>
                  <a:pt x="16930" y="20706"/>
                  <a:pt x="16930" y="20649"/>
                </a:cubicBezTo>
                <a:lnTo>
                  <a:pt x="16930" y="20483"/>
                </a:lnTo>
                <a:cubicBezTo>
                  <a:pt x="16930" y="20426"/>
                  <a:pt x="16976" y="20380"/>
                  <a:pt x="17034" y="20380"/>
                </a:cubicBezTo>
                <a:close/>
                <a:moveTo>
                  <a:pt x="17034" y="21371"/>
                </a:moveTo>
                <a:cubicBezTo>
                  <a:pt x="17092" y="21371"/>
                  <a:pt x="17138" y="21417"/>
                  <a:pt x="17138" y="21475"/>
                </a:cubicBezTo>
                <a:lnTo>
                  <a:pt x="17138" y="21639"/>
                </a:lnTo>
                <a:cubicBezTo>
                  <a:pt x="17138" y="21698"/>
                  <a:pt x="17092" y="21744"/>
                  <a:pt x="17034" y="21744"/>
                </a:cubicBezTo>
                <a:cubicBezTo>
                  <a:pt x="16976" y="21744"/>
                  <a:pt x="16930" y="21698"/>
                  <a:pt x="16930" y="21639"/>
                </a:cubicBezTo>
                <a:lnTo>
                  <a:pt x="16930" y="21475"/>
                </a:lnTo>
                <a:cubicBezTo>
                  <a:pt x="16930" y="21417"/>
                  <a:pt x="16976" y="21371"/>
                  <a:pt x="17034" y="21371"/>
                </a:cubicBezTo>
                <a:close/>
                <a:moveTo>
                  <a:pt x="17034" y="22363"/>
                </a:moveTo>
                <a:cubicBezTo>
                  <a:pt x="17092" y="22363"/>
                  <a:pt x="17138" y="22409"/>
                  <a:pt x="17138" y="22466"/>
                </a:cubicBezTo>
                <a:lnTo>
                  <a:pt x="17138" y="22631"/>
                </a:lnTo>
                <a:cubicBezTo>
                  <a:pt x="17138" y="22688"/>
                  <a:pt x="17092" y="22734"/>
                  <a:pt x="17034" y="22734"/>
                </a:cubicBezTo>
                <a:cubicBezTo>
                  <a:pt x="16976" y="22734"/>
                  <a:pt x="16930" y="22688"/>
                  <a:pt x="16930" y="22631"/>
                </a:cubicBezTo>
                <a:lnTo>
                  <a:pt x="16930" y="22466"/>
                </a:lnTo>
                <a:cubicBezTo>
                  <a:pt x="16930" y="22409"/>
                  <a:pt x="16976" y="22363"/>
                  <a:pt x="17034" y="22363"/>
                </a:cubicBezTo>
                <a:close/>
                <a:moveTo>
                  <a:pt x="17034" y="23353"/>
                </a:moveTo>
                <a:cubicBezTo>
                  <a:pt x="17092" y="23353"/>
                  <a:pt x="17138" y="23399"/>
                  <a:pt x="17138" y="23458"/>
                </a:cubicBezTo>
                <a:lnTo>
                  <a:pt x="17138" y="23622"/>
                </a:lnTo>
                <a:cubicBezTo>
                  <a:pt x="17138" y="23680"/>
                  <a:pt x="17092" y="23726"/>
                  <a:pt x="17034" y="23726"/>
                </a:cubicBezTo>
                <a:cubicBezTo>
                  <a:pt x="16976" y="23726"/>
                  <a:pt x="16930" y="23680"/>
                  <a:pt x="16930" y="23622"/>
                </a:cubicBezTo>
                <a:lnTo>
                  <a:pt x="16930" y="23458"/>
                </a:lnTo>
                <a:cubicBezTo>
                  <a:pt x="16930" y="23399"/>
                  <a:pt x="16976" y="23353"/>
                  <a:pt x="17034" y="23353"/>
                </a:cubicBezTo>
                <a:close/>
                <a:moveTo>
                  <a:pt x="17034" y="24345"/>
                </a:moveTo>
                <a:cubicBezTo>
                  <a:pt x="17092" y="24345"/>
                  <a:pt x="17138" y="24391"/>
                  <a:pt x="17138" y="24448"/>
                </a:cubicBezTo>
                <a:lnTo>
                  <a:pt x="17138" y="24614"/>
                </a:lnTo>
                <a:cubicBezTo>
                  <a:pt x="17138" y="24671"/>
                  <a:pt x="17092" y="24717"/>
                  <a:pt x="17034" y="24717"/>
                </a:cubicBezTo>
                <a:cubicBezTo>
                  <a:pt x="16976" y="24717"/>
                  <a:pt x="16930" y="24671"/>
                  <a:pt x="16930" y="24614"/>
                </a:cubicBezTo>
                <a:lnTo>
                  <a:pt x="16930" y="24448"/>
                </a:lnTo>
                <a:cubicBezTo>
                  <a:pt x="16930" y="24391"/>
                  <a:pt x="16976" y="24345"/>
                  <a:pt x="17034" y="24345"/>
                </a:cubicBezTo>
                <a:close/>
                <a:moveTo>
                  <a:pt x="17034" y="25335"/>
                </a:moveTo>
                <a:cubicBezTo>
                  <a:pt x="17092" y="25335"/>
                  <a:pt x="17138" y="25381"/>
                  <a:pt x="17138" y="25438"/>
                </a:cubicBezTo>
                <a:lnTo>
                  <a:pt x="17138" y="25603"/>
                </a:lnTo>
                <a:cubicBezTo>
                  <a:pt x="17138" y="25661"/>
                  <a:pt x="17092" y="25707"/>
                  <a:pt x="17034" y="25707"/>
                </a:cubicBezTo>
                <a:cubicBezTo>
                  <a:pt x="16976" y="25707"/>
                  <a:pt x="16930" y="25661"/>
                  <a:pt x="16930" y="25603"/>
                </a:cubicBezTo>
                <a:lnTo>
                  <a:pt x="16930" y="25438"/>
                </a:lnTo>
                <a:cubicBezTo>
                  <a:pt x="16930" y="25381"/>
                  <a:pt x="16976" y="25335"/>
                  <a:pt x="17034" y="25335"/>
                </a:cubicBezTo>
                <a:close/>
                <a:moveTo>
                  <a:pt x="1362" y="25520"/>
                </a:moveTo>
                <a:cubicBezTo>
                  <a:pt x="1420" y="25520"/>
                  <a:pt x="1466" y="25566"/>
                  <a:pt x="1466" y="25624"/>
                </a:cubicBezTo>
                <a:cubicBezTo>
                  <a:pt x="1466" y="25681"/>
                  <a:pt x="1420" y="25727"/>
                  <a:pt x="1362" y="25727"/>
                </a:cubicBezTo>
                <a:lnTo>
                  <a:pt x="1197" y="25727"/>
                </a:lnTo>
                <a:cubicBezTo>
                  <a:pt x="1140" y="25727"/>
                  <a:pt x="1094" y="25681"/>
                  <a:pt x="1094" y="25624"/>
                </a:cubicBezTo>
                <a:cubicBezTo>
                  <a:pt x="1094" y="25566"/>
                  <a:pt x="1140" y="25520"/>
                  <a:pt x="1197" y="25520"/>
                </a:cubicBezTo>
                <a:close/>
                <a:moveTo>
                  <a:pt x="2354" y="25520"/>
                </a:moveTo>
                <a:cubicBezTo>
                  <a:pt x="2411" y="25520"/>
                  <a:pt x="2457" y="25566"/>
                  <a:pt x="2457" y="25624"/>
                </a:cubicBezTo>
                <a:cubicBezTo>
                  <a:pt x="2457" y="25681"/>
                  <a:pt x="2411" y="25727"/>
                  <a:pt x="2354" y="25727"/>
                </a:cubicBezTo>
                <a:lnTo>
                  <a:pt x="2189" y="25727"/>
                </a:lnTo>
                <a:cubicBezTo>
                  <a:pt x="2132" y="25727"/>
                  <a:pt x="2086" y="25681"/>
                  <a:pt x="2086" y="25624"/>
                </a:cubicBezTo>
                <a:cubicBezTo>
                  <a:pt x="2086" y="25566"/>
                  <a:pt x="2132" y="25520"/>
                  <a:pt x="2189" y="25520"/>
                </a:cubicBezTo>
                <a:close/>
                <a:moveTo>
                  <a:pt x="3345" y="25520"/>
                </a:moveTo>
                <a:cubicBezTo>
                  <a:pt x="3402" y="25520"/>
                  <a:pt x="3448" y="25566"/>
                  <a:pt x="3448" y="25624"/>
                </a:cubicBezTo>
                <a:cubicBezTo>
                  <a:pt x="3448" y="25681"/>
                  <a:pt x="3402" y="25727"/>
                  <a:pt x="3345" y="25727"/>
                </a:cubicBezTo>
                <a:lnTo>
                  <a:pt x="3180" y="25727"/>
                </a:lnTo>
                <a:cubicBezTo>
                  <a:pt x="3122" y="25727"/>
                  <a:pt x="3076" y="25681"/>
                  <a:pt x="3076" y="25624"/>
                </a:cubicBezTo>
                <a:cubicBezTo>
                  <a:pt x="3076" y="25566"/>
                  <a:pt x="3122" y="25520"/>
                  <a:pt x="3180" y="25520"/>
                </a:cubicBezTo>
                <a:close/>
                <a:moveTo>
                  <a:pt x="4337" y="25520"/>
                </a:moveTo>
                <a:cubicBezTo>
                  <a:pt x="4394" y="25520"/>
                  <a:pt x="4440" y="25566"/>
                  <a:pt x="4440" y="25624"/>
                </a:cubicBezTo>
                <a:cubicBezTo>
                  <a:pt x="4440" y="25681"/>
                  <a:pt x="4393" y="25727"/>
                  <a:pt x="4337" y="25727"/>
                </a:cubicBezTo>
                <a:lnTo>
                  <a:pt x="4171" y="25727"/>
                </a:lnTo>
                <a:cubicBezTo>
                  <a:pt x="4113" y="25727"/>
                  <a:pt x="4067" y="25681"/>
                  <a:pt x="4067" y="25624"/>
                </a:cubicBezTo>
                <a:cubicBezTo>
                  <a:pt x="4067" y="25566"/>
                  <a:pt x="4113" y="25520"/>
                  <a:pt x="4171" y="25520"/>
                </a:cubicBezTo>
                <a:close/>
                <a:moveTo>
                  <a:pt x="5327" y="25520"/>
                </a:moveTo>
                <a:cubicBezTo>
                  <a:pt x="5385" y="25520"/>
                  <a:pt x="5431" y="25566"/>
                  <a:pt x="5431" y="25624"/>
                </a:cubicBezTo>
                <a:cubicBezTo>
                  <a:pt x="5429" y="25681"/>
                  <a:pt x="5383" y="25727"/>
                  <a:pt x="5327" y="25727"/>
                </a:cubicBezTo>
                <a:lnTo>
                  <a:pt x="5162" y="25727"/>
                </a:lnTo>
                <a:cubicBezTo>
                  <a:pt x="5105" y="25727"/>
                  <a:pt x="5059" y="25681"/>
                  <a:pt x="5059" y="25624"/>
                </a:cubicBezTo>
                <a:cubicBezTo>
                  <a:pt x="5059" y="25566"/>
                  <a:pt x="5105" y="25520"/>
                  <a:pt x="5162" y="25520"/>
                </a:cubicBezTo>
                <a:close/>
                <a:moveTo>
                  <a:pt x="6318" y="25520"/>
                </a:moveTo>
                <a:cubicBezTo>
                  <a:pt x="6376" y="25520"/>
                  <a:pt x="6422" y="25566"/>
                  <a:pt x="6422" y="25624"/>
                </a:cubicBezTo>
                <a:cubicBezTo>
                  <a:pt x="6421" y="25681"/>
                  <a:pt x="6375" y="25727"/>
                  <a:pt x="6318" y="25727"/>
                </a:cubicBezTo>
                <a:lnTo>
                  <a:pt x="6154" y="25727"/>
                </a:lnTo>
                <a:cubicBezTo>
                  <a:pt x="6096" y="25727"/>
                  <a:pt x="6050" y="25681"/>
                  <a:pt x="6050" y="25624"/>
                </a:cubicBezTo>
                <a:cubicBezTo>
                  <a:pt x="6050" y="25566"/>
                  <a:pt x="6096" y="25520"/>
                  <a:pt x="6154" y="25520"/>
                </a:cubicBezTo>
                <a:close/>
                <a:moveTo>
                  <a:pt x="7310" y="25520"/>
                </a:moveTo>
                <a:cubicBezTo>
                  <a:pt x="7367" y="25520"/>
                  <a:pt x="7413" y="25566"/>
                  <a:pt x="7413" y="25624"/>
                </a:cubicBezTo>
                <a:cubicBezTo>
                  <a:pt x="7412" y="25681"/>
                  <a:pt x="7366" y="25727"/>
                  <a:pt x="7310" y="25727"/>
                </a:cubicBezTo>
                <a:lnTo>
                  <a:pt x="7145" y="25727"/>
                </a:lnTo>
                <a:cubicBezTo>
                  <a:pt x="7087" y="25727"/>
                  <a:pt x="7041" y="25681"/>
                  <a:pt x="7041" y="25624"/>
                </a:cubicBezTo>
                <a:cubicBezTo>
                  <a:pt x="7041" y="25566"/>
                  <a:pt x="7087" y="25520"/>
                  <a:pt x="7145" y="25520"/>
                </a:cubicBezTo>
                <a:close/>
                <a:moveTo>
                  <a:pt x="8299" y="25520"/>
                </a:moveTo>
                <a:cubicBezTo>
                  <a:pt x="8358" y="25520"/>
                  <a:pt x="8404" y="25566"/>
                  <a:pt x="8404" y="25624"/>
                </a:cubicBezTo>
                <a:cubicBezTo>
                  <a:pt x="8404" y="25681"/>
                  <a:pt x="8358" y="25727"/>
                  <a:pt x="8299" y="25727"/>
                </a:cubicBezTo>
                <a:lnTo>
                  <a:pt x="8135" y="25727"/>
                </a:lnTo>
                <a:cubicBezTo>
                  <a:pt x="8077" y="25727"/>
                  <a:pt x="8031" y="25681"/>
                  <a:pt x="8031" y="25624"/>
                </a:cubicBezTo>
                <a:cubicBezTo>
                  <a:pt x="8031" y="25566"/>
                  <a:pt x="8077" y="25520"/>
                  <a:pt x="8135" y="25520"/>
                </a:cubicBezTo>
                <a:close/>
                <a:moveTo>
                  <a:pt x="9291" y="25520"/>
                </a:moveTo>
                <a:cubicBezTo>
                  <a:pt x="9348" y="25520"/>
                  <a:pt x="9394" y="25566"/>
                  <a:pt x="9394" y="25624"/>
                </a:cubicBezTo>
                <a:cubicBezTo>
                  <a:pt x="9394" y="25681"/>
                  <a:pt x="9348" y="25727"/>
                  <a:pt x="9291" y="25727"/>
                </a:cubicBezTo>
                <a:lnTo>
                  <a:pt x="9126" y="25727"/>
                </a:lnTo>
                <a:cubicBezTo>
                  <a:pt x="9069" y="25727"/>
                  <a:pt x="9023" y="25681"/>
                  <a:pt x="9023" y="25624"/>
                </a:cubicBezTo>
                <a:cubicBezTo>
                  <a:pt x="9023" y="25566"/>
                  <a:pt x="9069" y="25520"/>
                  <a:pt x="9126" y="25520"/>
                </a:cubicBezTo>
                <a:close/>
                <a:moveTo>
                  <a:pt x="10282" y="25520"/>
                </a:moveTo>
                <a:cubicBezTo>
                  <a:pt x="10340" y="25520"/>
                  <a:pt x="10386" y="25566"/>
                  <a:pt x="10386" y="25624"/>
                </a:cubicBezTo>
                <a:cubicBezTo>
                  <a:pt x="10386" y="25681"/>
                  <a:pt x="10340" y="25727"/>
                  <a:pt x="10282" y="25727"/>
                </a:cubicBezTo>
                <a:lnTo>
                  <a:pt x="10118" y="25727"/>
                </a:lnTo>
                <a:cubicBezTo>
                  <a:pt x="10059" y="25727"/>
                  <a:pt x="10013" y="25681"/>
                  <a:pt x="10013" y="25624"/>
                </a:cubicBezTo>
                <a:cubicBezTo>
                  <a:pt x="10013" y="25566"/>
                  <a:pt x="10059" y="25520"/>
                  <a:pt x="10118" y="25520"/>
                </a:cubicBezTo>
                <a:close/>
                <a:moveTo>
                  <a:pt x="11274" y="25520"/>
                </a:moveTo>
                <a:cubicBezTo>
                  <a:pt x="11331" y="25520"/>
                  <a:pt x="11377" y="25566"/>
                  <a:pt x="11377" y="25624"/>
                </a:cubicBezTo>
                <a:cubicBezTo>
                  <a:pt x="11377" y="25681"/>
                  <a:pt x="11331" y="25727"/>
                  <a:pt x="11274" y="25727"/>
                </a:cubicBezTo>
                <a:lnTo>
                  <a:pt x="11108" y="25727"/>
                </a:lnTo>
                <a:cubicBezTo>
                  <a:pt x="11051" y="25727"/>
                  <a:pt x="11005" y="25681"/>
                  <a:pt x="11005" y="25624"/>
                </a:cubicBezTo>
                <a:cubicBezTo>
                  <a:pt x="11005" y="25566"/>
                  <a:pt x="11051" y="25520"/>
                  <a:pt x="11108" y="25520"/>
                </a:cubicBezTo>
                <a:close/>
                <a:moveTo>
                  <a:pt x="12264" y="25520"/>
                </a:moveTo>
                <a:cubicBezTo>
                  <a:pt x="12322" y="25520"/>
                  <a:pt x="12369" y="25566"/>
                  <a:pt x="12369" y="25624"/>
                </a:cubicBezTo>
                <a:cubicBezTo>
                  <a:pt x="12369" y="25681"/>
                  <a:pt x="12322" y="25727"/>
                  <a:pt x="12264" y="25727"/>
                </a:cubicBezTo>
                <a:lnTo>
                  <a:pt x="12099" y="25727"/>
                </a:lnTo>
                <a:cubicBezTo>
                  <a:pt x="12042" y="25727"/>
                  <a:pt x="11996" y="25681"/>
                  <a:pt x="11996" y="25624"/>
                </a:cubicBezTo>
                <a:cubicBezTo>
                  <a:pt x="11996" y="25566"/>
                  <a:pt x="12042" y="25520"/>
                  <a:pt x="12099" y="25520"/>
                </a:cubicBezTo>
                <a:close/>
                <a:moveTo>
                  <a:pt x="13256" y="25520"/>
                </a:moveTo>
                <a:cubicBezTo>
                  <a:pt x="13313" y="25520"/>
                  <a:pt x="13359" y="25566"/>
                  <a:pt x="13359" y="25624"/>
                </a:cubicBezTo>
                <a:cubicBezTo>
                  <a:pt x="13359" y="25681"/>
                  <a:pt x="13312" y="25727"/>
                  <a:pt x="13256" y="25727"/>
                </a:cubicBezTo>
                <a:lnTo>
                  <a:pt x="13091" y="25727"/>
                </a:lnTo>
                <a:cubicBezTo>
                  <a:pt x="13034" y="25727"/>
                  <a:pt x="12988" y="25681"/>
                  <a:pt x="12988" y="25624"/>
                </a:cubicBezTo>
                <a:cubicBezTo>
                  <a:pt x="12988" y="25566"/>
                  <a:pt x="13034" y="25520"/>
                  <a:pt x="13091" y="25520"/>
                </a:cubicBezTo>
                <a:close/>
                <a:moveTo>
                  <a:pt x="14247" y="25520"/>
                </a:moveTo>
                <a:cubicBezTo>
                  <a:pt x="14304" y="25520"/>
                  <a:pt x="14350" y="25566"/>
                  <a:pt x="14350" y="25624"/>
                </a:cubicBezTo>
                <a:cubicBezTo>
                  <a:pt x="14350" y="25681"/>
                  <a:pt x="14303" y="25727"/>
                  <a:pt x="14247" y="25727"/>
                </a:cubicBezTo>
                <a:lnTo>
                  <a:pt x="14082" y="25727"/>
                </a:lnTo>
                <a:cubicBezTo>
                  <a:pt x="14024" y="25727"/>
                  <a:pt x="13978" y="25681"/>
                  <a:pt x="13978" y="25624"/>
                </a:cubicBezTo>
                <a:cubicBezTo>
                  <a:pt x="13978" y="25566"/>
                  <a:pt x="14024" y="25520"/>
                  <a:pt x="14082" y="25520"/>
                </a:cubicBezTo>
                <a:close/>
                <a:moveTo>
                  <a:pt x="15239" y="25520"/>
                </a:moveTo>
                <a:cubicBezTo>
                  <a:pt x="15296" y="25520"/>
                  <a:pt x="15342" y="25566"/>
                  <a:pt x="15342" y="25624"/>
                </a:cubicBezTo>
                <a:cubicBezTo>
                  <a:pt x="15341" y="25681"/>
                  <a:pt x="15295" y="25727"/>
                  <a:pt x="15239" y="25727"/>
                </a:cubicBezTo>
                <a:lnTo>
                  <a:pt x="15073" y="25727"/>
                </a:lnTo>
                <a:cubicBezTo>
                  <a:pt x="15016" y="25727"/>
                  <a:pt x="14969" y="25681"/>
                  <a:pt x="14969" y="25624"/>
                </a:cubicBezTo>
                <a:cubicBezTo>
                  <a:pt x="14969" y="25566"/>
                  <a:pt x="15016" y="25520"/>
                  <a:pt x="15073" y="25520"/>
                </a:cubicBezTo>
                <a:close/>
                <a:moveTo>
                  <a:pt x="16228" y="25521"/>
                </a:moveTo>
                <a:cubicBezTo>
                  <a:pt x="16285" y="25521"/>
                  <a:pt x="16331" y="25567"/>
                  <a:pt x="16331" y="25625"/>
                </a:cubicBezTo>
                <a:cubicBezTo>
                  <a:pt x="16331" y="25683"/>
                  <a:pt x="16285" y="25729"/>
                  <a:pt x="16228" y="25729"/>
                </a:cubicBezTo>
                <a:lnTo>
                  <a:pt x="16063" y="25729"/>
                </a:lnTo>
                <a:cubicBezTo>
                  <a:pt x="16006" y="25729"/>
                  <a:pt x="15960" y="25683"/>
                  <a:pt x="15960" y="25625"/>
                </a:cubicBezTo>
                <a:cubicBezTo>
                  <a:pt x="15960" y="25567"/>
                  <a:pt x="16006" y="25521"/>
                  <a:pt x="16063" y="25521"/>
                </a:cubicBezTo>
                <a:close/>
                <a:moveTo>
                  <a:pt x="804" y="25955"/>
                </a:moveTo>
                <a:cubicBezTo>
                  <a:pt x="863" y="25955"/>
                  <a:pt x="909" y="26001"/>
                  <a:pt x="909" y="26059"/>
                </a:cubicBezTo>
                <a:lnTo>
                  <a:pt x="909" y="26223"/>
                </a:lnTo>
                <a:cubicBezTo>
                  <a:pt x="909" y="26282"/>
                  <a:pt x="863" y="26328"/>
                  <a:pt x="804" y="26328"/>
                </a:cubicBezTo>
                <a:cubicBezTo>
                  <a:pt x="747" y="26328"/>
                  <a:pt x="701" y="26282"/>
                  <a:pt x="701" y="26223"/>
                </a:cubicBezTo>
                <a:lnTo>
                  <a:pt x="701" y="26059"/>
                </a:lnTo>
                <a:cubicBezTo>
                  <a:pt x="701" y="26001"/>
                  <a:pt x="747" y="25955"/>
                  <a:pt x="804" y="25955"/>
                </a:cubicBezTo>
                <a:close/>
                <a:moveTo>
                  <a:pt x="804" y="26947"/>
                </a:moveTo>
                <a:cubicBezTo>
                  <a:pt x="863" y="26947"/>
                  <a:pt x="909" y="26993"/>
                  <a:pt x="909" y="27050"/>
                </a:cubicBezTo>
                <a:lnTo>
                  <a:pt x="909" y="27215"/>
                </a:lnTo>
                <a:cubicBezTo>
                  <a:pt x="909" y="27272"/>
                  <a:pt x="863" y="27318"/>
                  <a:pt x="804" y="27318"/>
                </a:cubicBezTo>
                <a:cubicBezTo>
                  <a:pt x="747" y="27318"/>
                  <a:pt x="701" y="27272"/>
                  <a:pt x="701" y="27215"/>
                </a:cubicBezTo>
                <a:lnTo>
                  <a:pt x="701" y="27050"/>
                </a:lnTo>
                <a:cubicBezTo>
                  <a:pt x="701" y="26993"/>
                  <a:pt x="747" y="26947"/>
                  <a:pt x="804" y="26947"/>
                </a:cubicBezTo>
                <a:close/>
                <a:moveTo>
                  <a:pt x="804" y="27937"/>
                </a:moveTo>
                <a:cubicBezTo>
                  <a:pt x="863" y="27937"/>
                  <a:pt x="909" y="27983"/>
                  <a:pt x="909" y="28041"/>
                </a:cubicBezTo>
                <a:lnTo>
                  <a:pt x="909" y="28206"/>
                </a:lnTo>
                <a:cubicBezTo>
                  <a:pt x="909" y="28264"/>
                  <a:pt x="863" y="28310"/>
                  <a:pt x="804" y="28310"/>
                </a:cubicBezTo>
                <a:cubicBezTo>
                  <a:pt x="747" y="28310"/>
                  <a:pt x="701" y="28264"/>
                  <a:pt x="701" y="28206"/>
                </a:cubicBezTo>
                <a:lnTo>
                  <a:pt x="701" y="28041"/>
                </a:lnTo>
                <a:cubicBezTo>
                  <a:pt x="701" y="27983"/>
                  <a:pt x="747" y="27937"/>
                  <a:pt x="804" y="27937"/>
                </a:cubicBezTo>
                <a:close/>
                <a:moveTo>
                  <a:pt x="804" y="28928"/>
                </a:moveTo>
                <a:cubicBezTo>
                  <a:pt x="863" y="28928"/>
                  <a:pt x="909" y="28974"/>
                  <a:pt x="909" y="29031"/>
                </a:cubicBezTo>
                <a:lnTo>
                  <a:pt x="909" y="29196"/>
                </a:lnTo>
                <a:cubicBezTo>
                  <a:pt x="909" y="29254"/>
                  <a:pt x="863" y="29300"/>
                  <a:pt x="804" y="29300"/>
                </a:cubicBezTo>
                <a:cubicBezTo>
                  <a:pt x="747" y="29300"/>
                  <a:pt x="701" y="29254"/>
                  <a:pt x="701" y="29196"/>
                </a:cubicBezTo>
                <a:lnTo>
                  <a:pt x="701" y="29031"/>
                </a:lnTo>
                <a:cubicBezTo>
                  <a:pt x="701" y="28974"/>
                  <a:pt x="747" y="28928"/>
                  <a:pt x="804" y="28928"/>
                </a:cubicBezTo>
                <a:close/>
                <a:moveTo>
                  <a:pt x="804" y="29919"/>
                </a:moveTo>
                <a:cubicBezTo>
                  <a:pt x="863" y="29919"/>
                  <a:pt x="909" y="29965"/>
                  <a:pt x="909" y="30022"/>
                </a:cubicBezTo>
                <a:lnTo>
                  <a:pt x="909" y="30187"/>
                </a:lnTo>
                <a:cubicBezTo>
                  <a:pt x="909" y="30244"/>
                  <a:pt x="863" y="30290"/>
                  <a:pt x="804" y="30290"/>
                </a:cubicBezTo>
                <a:cubicBezTo>
                  <a:pt x="747" y="30290"/>
                  <a:pt x="701" y="30244"/>
                  <a:pt x="701" y="30187"/>
                </a:cubicBezTo>
                <a:lnTo>
                  <a:pt x="701" y="30022"/>
                </a:lnTo>
                <a:cubicBezTo>
                  <a:pt x="701" y="29965"/>
                  <a:pt x="747" y="29919"/>
                  <a:pt x="804" y="29919"/>
                </a:cubicBezTo>
                <a:close/>
                <a:moveTo>
                  <a:pt x="804" y="30909"/>
                </a:moveTo>
                <a:cubicBezTo>
                  <a:pt x="863" y="30909"/>
                  <a:pt x="909" y="30956"/>
                  <a:pt x="909" y="31014"/>
                </a:cubicBezTo>
                <a:lnTo>
                  <a:pt x="909" y="31179"/>
                </a:lnTo>
                <a:cubicBezTo>
                  <a:pt x="909" y="31236"/>
                  <a:pt x="863" y="31282"/>
                  <a:pt x="804" y="31282"/>
                </a:cubicBezTo>
                <a:cubicBezTo>
                  <a:pt x="747" y="31282"/>
                  <a:pt x="701" y="31236"/>
                  <a:pt x="701" y="31179"/>
                </a:cubicBezTo>
                <a:lnTo>
                  <a:pt x="701" y="31014"/>
                </a:lnTo>
                <a:cubicBezTo>
                  <a:pt x="701" y="30956"/>
                  <a:pt x="747" y="30909"/>
                  <a:pt x="804" y="30909"/>
                </a:cubicBezTo>
                <a:close/>
                <a:moveTo>
                  <a:pt x="804" y="31901"/>
                </a:moveTo>
                <a:cubicBezTo>
                  <a:pt x="863" y="31901"/>
                  <a:pt x="909" y="31947"/>
                  <a:pt x="909" y="32004"/>
                </a:cubicBezTo>
                <a:lnTo>
                  <a:pt x="909" y="32170"/>
                </a:lnTo>
                <a:cubicBezTo>
                  <a:pt x="909" y="32227"/>
                  <a:pt x="863" y="32273"/>
                  <a:pt x="804" y="32273"/>
                </a:cubicBezTo>
                <a:cubicBezTo>
                  <a:pt x="747" y="32273"/>
                  <a:pt x="701" y="32227"/>
                  <a:pt x="701" y="32170"/>
                </a:cubicBezTo>
                <a:lnTo>
                  <a:pt x="701" y="32004"/>
                </a:lnTo>
                <a:cubicBezTo>
                  <a:pt x="701" y="31947"/>
                  <a:pt x="747" y="31901"/>
                  <a:pt x="804" y="31901"/>
                </a:cubicBezTo>
                <a:close/>
                <a:moveTo>
                  <a:pt x="1362" y="1"/>
                </a:moveTo>
                <a:lnTo>
                  <a:pt x="1362" y="6525"/>
                </a:lnTo>
                <a:cubicBezTo>
                  <a:pt x="1362" y="6981"/>
                  <a:pt x="1733" y="7353"/>
                  <a:pt x="2189" y="7353"/>
                </a:cubicBezTo>
                <a:lnTo>
                  <a:pt x="13379" y="7353"/>
                </a:lnTo>
                <a:lnTo>
                  <a:pt x="13379" y="11069"/>
                </a:lnTo>
                <a:lnTo>
                  <a:pt x="4337" y="11069"/>
                </a:lnTo>
                <a:cubicBezTo>
                  <a:pt x="3879" y="11069"/>
                  <a:pt x="3510" y="11438"/>
                  <a:pt x="3510" y="11896"/>
                </a:cubicBezTo>
                <a:lnTo>
                  <a:pt x="3510" y="19618"/>
                </a:lnTo>
                <a:cubicBezTo>
                  <a:pt x="3510" y="20074"/>
                  <a:pt x="3879" y="20444"/>
                  <a:pt x="4337" y="20444"/>
                </a:cubicBezTo>
                <a:lnTo>
                  <a:pt x="16229" y="20444"/>
                </a:lnTo>
                <a:lnTo>
                  <a:pt x="16229" y="24780"/>
                </a:lnTo>
                <a:lnTo>
                  <a:pt x="827" y="24780"/>
                </a:lnTo>
                <a:cubicBezTo>
                  <a:pt x="370" y="24780"/>
                  <a:pt x="0" y="25149"/>
                  <a:pt x="0" y="25606"/>
                </a:cubicBezTo>
                <a:lnTo>
                  <a:pt x="0" y="33040"/>
                </a:lnTo>
                <a:lnTo>
                  <a:pt x="702" y="33040"/>
                </a:lnTo>
                <a:lnTo>
                  <a:pt x="702" y="32999"/>
                </a:lnTo>
                <a:cubicBezTo>
                  <a:pt x="702" y="32941"/>
                  <a:pt x="748" y="32894"/>
                  <a:pt x="807" y="32894"/>
                </a:cubicBezTo>
                <a:cubicBezTo>
                  <a:pt x="864" y="32894"/>
                  <a:pt x="910" y="32941"/>
                  <a:pt x="910" y="32999"/>
                </a:cubicBezTo>
                <a:lnTo>
                  <a:pt x="910" y="33040"/>
                </a:lnTo>
                <a:lnTo>
                  <a:pt x="1653" y="33040"/>
                </a:lnTo>
                <a:lnTo>
                  <a:pt x="1653" y="26432"/>
                </a:lnTo>
                <a:lnTo>
                  <a:pt x="17055" y="26432"/>
                </a:lnTo>
                <a:cubicBezTo>
                  <a:pt x="17511" y="26432"/>
                  <a:pt x="17880" y="26063"/>
                  <a:pt x="17880" y="25606"/>
                </a:cubicBezTo>
                <a:lnTo>
                  <a:pt x="17880" y="19618"/>
                </a:lnTo>
                <a:cubicBezTo>
                  <a:pt x="17880" y="19161"/>
                  <a:pt x="17511" y="18792"/>
                  <a:pt x="17055" y="18792"/>
                </a:cubicBezTo>
                <a:lnTo>
                  <a:pt x="5161" y="18792"/>
                </a:lnTo>
                <a:lnTo>
                  <a:pt x="5161" y="12721"/>
                </a:lnTo>
                <a:lnTo>
                  <a:pt x="14205" y="12721"/>
                </a:lnTo>
                <a:cubicBezTo>
                  <a:pt x="14662" y="12721"/>
                  <a:pt x="15031" y="12352"/>
                  <a:pt x="15031" y="11895"/>
                </a:cubicBezTo>
                <a:lnTo>
                  <a:pt x="15031" y="6527"/>
                </a:lnTo>
                <a:cubicBezTo>
                  <a:pt x="15031" y="6071"/>
                  <a:pt x="14662" y="5701"/>
                  <a:pt x="14205" y="5701"/>
                </a:cubicBezTo>
                <a:lnTo>
                  <a:pt x="3014" y="5701"/>
                </a:lnTo>
                <a:lnTo>
                  <a:pt x="301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60673" y="3099772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97485" y="974782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51324" y="3971800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270906" y="1725176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00;p3">
            <a:extLst>
              <a:ext uri="{FF2B5EF4-FFF2-40B4-BE49-F238E27FC236}">
                <a16:creationId xmlns:a16="http://schemas.microsoft.com/office/drawing/2014/main" id="{06CD4A2D-5122-4BDE-358B-DA5067860E8B}"/>
              </a:ext>
            </a:extLst>
          </p:cNvPr>
          <p:cNvSpPr txBox="1"/>
          <p:nvPr/>
        </p:nvSpPr>
        <p:spPr>
          <a:xfrm>
            <a:off x="-436879" y="325217"/>
            <a:ext cx="745767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400" b="1" err="1">
                <a:latin typeface="Fira Sans"/>
              </a:rPr>
              <a:t>Conclusão</a:t>
            </a:r>
            <a:endParaRPr lang="pt-BR" err="1"/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BEDB0FA-114E-04C4-A5EC-1B7FFDC22AE7}"/>
              </a:ext>
            </a:extLst>
          </p:cNvPr>
          <p:cNvSpPr txBox="1"/>
          <p:nvPr/>
        </p:nvSpPr>
        <p:spPr>
          <a:xfrm>
            <a:off x="589661" y="1989178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F7C33"/>
                </a:solidFill>
                <a:latin typeface="Fira Sans"/>
              </a:rPr>
              <a:t>1°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6DF0AAC-F6C0-A42E-2B3A-88BA12B07A58}"/>
              </a:ext>
            </a:extLst>
          </p:cNvPr>
          <p:cNvSpPr txBox="1"/>
          <p:nvPr/>
        </p:nvSpPr>
        <p:spPr>
          <a:xfrm>
            <a:off x="589661" y="2733206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C8B4E"/>
                </a:solidFill>
                <a:latin typeface="Fira Sans"/>
              </a:rPr>
              <a:t>2°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5E1CF93-C530-6439-A5EB-F26CB0605731}"/>
              </a:ext>
            </a:extLst>
          </p:cNvPr>
          <p:cNvSpPr txBox="1"/>
          <p:nvPr/>
        </p:nvSpPr>
        <p:spPr>
          <a:xfrm>
            <a:off x="977848" y="1989178"/>
            <a:ext cx="418812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solidFill>
                  <a:schemeClr val="tx1"/>
                </a:solidFill>
                <a:latin typeface="Fira Sans"/>
              </a:rPr>
              <a:t>Adicionar um moderador AI.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208B51F1-4051-F2FF-1B99-DADE3951AF28}"/>
              </a:ext>
            </a:extLst>
          </p:cNvPr>
          <p:cNvSpPr txBox="1"/>
          <p:nvPr/>
        </p:nvSpPr>
        <p:spPr>
          <a:xfrm>
            <a:off x="977848" y="2733206"/>
            <a:ext cx="443613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latin typeface="Fira Sans"/>
              </a:rPr>
              <a:t>Disponibilizar o App nas lojas de aplicativos.</a:t>
            </a:r>
          </a:p>
        </p:txBody>
      </p:sp>
      <p:pic>
        <p:nvPicPr>
          <p:cNvPr id="29" name="Google Shape;142;p5" descr="Uma imagem contendo Forma&#10;&#10;Descrição gerada automaticamente">
            <a:extLst>
              <a:ext uri="{FF2B5EF4-FFF2-40B4-BE49-F238E27FC236}">
                <a16:creationId xmlns:a16="http://schemas.microsoft.com/office/drawing/2014/main" id="{046015C3-840F-B282-D7AE-63D9A8E84E8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966722" y="74616"/>
            <a:ext cx="1100329" cy="583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3655873"/>
      </p:ext>
    </p:extLst>
  </p:cSld>
  <p:clrMapOvr>
    <a:masterClrMapping/>
  </p:clrMapOvr>
</p:sld>
</file>

<file path=ppt/theme/theme1.xml><?xml version="1.0" encoding="utf-8"?>
<a:theme xmlns:a="http://schemas.openxmlformats.org/drawingml/2006/main" name="City Infographics by Slidesgo">
  <a:themeElements>
    <a:clrScheme name="Simple Light">
      <a:dk1>
        <a:srgbClr val="000000"/>
      </a:dk1>
      <a:lt1>
        <a:srgbClr val="FFFFFF"/>
      </a:lt1>
      <a:dk2>
        <a:srgbClr val="DAA622"/>
      </a:dk2>
      <a:lt2>
        <a:srgbClr val="1E2F55"/>
      </a:lt2>
      <a:accent1>
        <a:srgbClr val="4E6BAC"/>
      </a:accent1>
      <a:accent2>
        <a:srgbClr val="8BBFFF"/>
      </a:accent2>
      <a:accent3>
        <a:srgbClr val="B2E0FF"/>
      </a:accent3>
      <a:accent4>
        <a:srgbClr val="DEF8FF"/>
      </a:accent4>
      <a:accent5>
        <a:srgbClr val="FFD25F"/>
      </a:accent5>
      <a:accent6>
        <a:srgbClr val="FFEFC7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Apresentação na tela (16:9)</PresentationFormat>
  <Slides>11</Slides>
  <Notes>11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2" baseType="lpstr">
      <vt:lpstr>City Infographics by Slidesgo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124</cp:revision>
  <dcterms:modified xsi:type="dcterms:W3CDTF">2024-11-27T14:48:19Z</dcterms:modified>
</cp:coreProperties>
</file>

<file path=docProps/thumbnail.jpeg>
</file>